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handoutMasterIdLst>
    <p:handoutMasterId r:id="rId27"/>
  </p:handoutMasterIdLst>
  <p:sldIdLst>
    <p:sldId id="258" r:id="rId5"/>
    <p:sldId id="333" r:id="rId6"/>
    <p:sldId id="286" r:id="rId7"/>
    <p:sldId id="308" r:id="rId8"/>
    <p:sldId id="283" r:id="rId9"/>
    <p:sldId id="290" r:id="rId10"/>
    <p:sldId id="332" r:id="rId11"/>
    <p:sldId id="303" r:id="rId12"/>
    <p:sldId id="309" r:id="rId13"/>
    <p:sldId id="311" r:id="rId14"/>
    <p:sldId id="310" r:id="rId15"/>
    <p:sldId id="312" r:id="rId16"/>
    <p:sldId id="306" r:id="rId17"/>
    <p:sldId id="305" r:id="rId18"/>
    <p:sldId id="331" r:id="rId19"/>
    <p:sldId id="297" r:id="rId20"/>
    <p:sldId id="300" r:id="rId21"/>
    <p:sldId id="330" r:id="rId22"/>
    <p:sldId id="302" r:id="rId23"/>
    <p:sldId id="307" r:id="rId24"/>
    <p:sldId id="28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016C4577-E10E-1F41-8170-873D16C28ED6}">
          <p14:sldIdLst>
            <p14:sldId id="258"/>
            <p14:sldId id="333"/>
            <p14:sldId id="286"/>
            <p14:sldId id="308"/>
            <p14:sldId id="283"/>
            <p14:sldId id="290"/>
            <p14:sldId id="332"/>
            <p14:sldId id="303"/>
            <p14:sldId id="309"/>
            <p14:sldId id="311"/>
            <p14:sldId id="310"/>
            <p14:sldId id="312"/>
            <p14:sldId id="306"/>
            <p14:sldId id="305"/>
            <p14:sldId id="331"/>
            <p14:sldId id="297"/>
            <p14:sldId id="300"/>
            <p14:sldId id="330"/>
            <p14:sldId id="302"/>
            <p14:sldId id="307"/>
            <p14:sldId id="28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B58B8B-7C88-C2F9-A05B-03F4A1964478}" name="Daniel Beltran" initials="DB" userId="S::Dbeltran@bcccbarcelona.cat::db9a893e-54dc-4e76-84da-3efbddc198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49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AAAFD-8A0B-555A-02A4-6F710485DECC}" v="274" dt="2024-06-13T15:42:24.855"/>
    <p1510:client id="{F914EF7C-8A3D-4220-B3E6-C19D32E28984}" v="50" dt="2024-06-13T15:24:29.2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PIETRO, LAURA (DIR.INNOVACIÓ)" userId="6152c13e-b58d-4d43-bae8-176a1692ee43" providerId="ADAL" clId="{F914EF7C-8A3D-4220-B3E6-C19D32E28984}"/>
    <pc:docChg chg="undo custSel addSld delSld modSld sldOrd modSection">
      <pc:chgData name="SAMPIETRO, LAURA (DIR.INNOVACIÓ)" userId="6152c13e-b58d-4d43-bae8-176a1692ee43" providerId="ADAL" clId="{F914EF7C-8A3D-4220-B3E6-C19D32E28984}" dt="2024-06-13T15:24:29.291" v="339" actId="20577"/>
      <pc:docMkLst>
        <pc:docMk/>
      </pc:docMkLst>
      <pc:sldChg chg="addSp delSp modSp mod">
        <pc:chgData name="SAMPIETRO, LAURA (DIR.INNOVACIÓ)" userId="6152c13e-b58d-4d43-bae8-176a1692ee43" providerId="ADAL" clId="{F914EF7C-8A3D-4220-B3E6-C19D32E28984}" dt="2024-06-13T15:24:29.291" v="339" actId="20577"/>
        <pc:sldMkLst>
          <pc:docMk/>
          <pc:sldMk cId="224738345" sldId="258"/>
        </pc:sldMkLst>
        <pc:spChg chg="mod">
          <ac:chgData name="SAMPIETRO, LAURA (DIR.INNOVACIÓ)" userId="6152c13e-b58d-4d43-bae8-176a1692ee43" providerId="ADAL" clId="{F914EF7C-8A3D-4220-B3E6-C19D32E28984}" dt="2024-06-13T15:20:51.503" v="108" actId="1036"/>
          <ac:spMkLst>
            <pc:docMk/>
            <pc:sldMk cId="224738345" sldId="258"/>
            <ac:spMk id="2" creationId="{06E30426-F317-E31A-004F-3AA6C9E3B0C5}"/>
          </ac:spMkLst>
        </pc:spChg>
        <pc:spChg chg="mod">
          <ac:chgData name="SAMPIETRO, LAURA (DIR.INNOVACIÓ)" userId="6152c13e-b58d-4d43-bae8-176a1692ee43" providerId="ADAL" clId="{F914EF7C-8A3D-4220-B3E6-C19D32E28984}" dt="2024-06-13T15:20:51.503" v="108" actId="1036"/>
          <ac:spMkLst>
            <pc:docMk/>
            <pc:sldMk cId="224738345" sldId="258"/>
            <ac:spMk id="3" creationId="{408951D2-EA26-095C-C225-919CF65EDAC9}"/>
          </ac:spMkLst>
        </pc:spChg>
        <pc:spChg chg="add del mod">
          <ac:chgData name="SAMPIETRO, LAURA (DIR.INNOVACIÓ)" userId="6152c13e-b58d-4d43-bae8-176a1692ee43" providerId="ADAL" clId="{F914EF7C-8A3D-4220-B3E6-C19D32E28984}" dt="2024-06-13T15:20:40.528" v="87"/>
          <ac:spMkLst>
            <pc:docMk/>
            <pc:sldMk cId="224738345" sldId="258"/>
            <ac:spMk id="4" creationId="{79A06AE9-2CE0-DCD3-40F9-A880C41C626B}"/>
          </ac:spMkLst>
        </pc:spChg>
        <pc:spChg chg="add mod">
          <ac:chgData name="SAMPIETRO, LAURA (DIR.INNOVACIÓ)" userId="6152c13e-b58d-4d43-bae8-176a1692ee43" providerId="ADAL" clId="{F914EF7C-8A3D-4220-B3E6-C19D32E28984}" dt="2024-06-13T15:23:20.912" v="296" actId="20577"/>
          <ac:spMkLst>
            <pc:docMk/>
            <pc:sldMk cId="224738345" sldId="258"/>
            <ac:spMk id="6" creationId="{A7495569-87A7-308A-8136-2FF7A49974BB}"/>
          </ac:spMkLst>
        </pc:spChg>
        <pc:spChg chg="add mod">
          <ac:chgData name="SAMPIETRO, LAURA (DIR.INNOVACIÓ)" userId="6152c13e-b58d-4d43-bae8-176a1692ee43" providerId="ADAL" clId="{F914EF7C-8A3D-4220-B3E6-C19D32E28984}" dt="2024-06-13T15:22:38.042" v="284" actId="1076"/>
          <ac:spMkLst>
            <pc:docMk/>
            <pc:sldMk cId="224738345" sldId="258"/>
            <ac:spMk id="8" creationId="{F8BA1B2C-BFD0-605A-F35C-186F58C1E103}"/>
          </ac:spMkLst>
        </pc:spChg>
        <pc:spChg chg="add mod">
          <ac:chgData name="SAMPIETRO, LAURA (DIR.INNOVACIÓ)" userId="6152c13e-b58d-4d43-bae8-176a1692ee43" providerId="ADAL" clId="{F914EF7C-8A3D-4220-B3E6-C19D32E28984}" dt="2024-06-13T15:22:19.183" v="281" actId="20577"/>
          <ac:spMkLst>
            <pc:docMk/>
            <pc:sldMk cId="224738345" sldId="258"/>
            <ac:spMk id="9" creationId="{691515DF-BBD6-CFE4-70A8-D955F9EFE207}"/>
          </ac:spMkLst>
        </pc:spChg>
        <pc:spChg chg="add mod">
          <ac:chgData name="SAMPIETRO, LAURA (DIR.INNOVACIÓ)" userId="6152c13e-b58d-4d43-bae8-176a1692ee43" providerId="ADAL" clId="{F914EF7C-8A3D-4220-B3E6-C19D32E28984}" dt="2024-06-13T15:24:29.291" v="339" actId="20577"/>
          <ac:spMkLst>
            <pc:docMk/>
            <pc:sldMk cId="224738345" sldId="258"/>
            <ac:spMk id="10" creationId="{75CBC45E-9C69-66B9-530A-02C352F49362}"/>
          </ac:spMkLst>
        </pc:spChg>
        <pc:picChg chg="del">
          <ac:chgData name="SAMPIETRO, LAURA (DIR.INNOVACIÓ)" userId="6152c13e-b58d-4d43-bae8-176a1692ee43" providerId="ADAL" clId="{F914EF7C-8A3D-4220-B3E6-C19D32E28984}" dt="2024-06-13T15:21:53.579" v="201" actId="478"/>
          <ac:picMkLst>
            <pc:docMk/>
            <pc:sldMk cId="224738345" sldId="258"/>
            <ac:picMk id="5" creationId="{F86E1F4C-9E3F-B005-679F-046D37B39A4E}"/>
          </ac:picMkLst>
        </pc:picChg>
        <pc:picChg chg="del">
          <ac:chgData name="SAMPIETRO, LAURA (DIR.INNOVACIÓ)" userId="6152c13e-b58d-4d43-bae8-176a1692ee43" providerId="ADAL" clId="{F914EF7C-8A3D-4220-B3E6-C19D32E28984}" dt="2024-06-13T15:21:53.579" v="201" actId="478"/>
          <ac:picMkLst>
            <pc:docMk/>
            <pc:sldMk cId="224738345" sldId="258"/>
            <ac:picMk id="7" creationId="{44209ABC-DADD-E1C9-6698-D8DB4FF84B80}"/>
          </ac:picMkLst>
        </pc:picChg>
      </pc:sldChg>
      <pc:sldChg chg="del">
        <pc:chgData name="SAMPIETRO, LAURA (DIR.INNOVACIÓ)" userId="6152c13e-b58d-4d43-bae8-176a1692ee43" providerId="ADAL" clId="{F914EF7C-8A3D-4220-B3E6-C19D32E28984}" dt="2024-06-13T15:18:40.771" v="24" actId="47"/>
        <pc:sldMkLst>
          <pc:docMk/>
          <pc:sldMk cId="746382271" sldId="292"/>
        </pc:sldMkLst>
      </pc:sldChg>
      <pc:sldChg chg="addSp modSp mod">
        <pc:chgData name="SAMPIETRO, LAURA (DIR.INNOVACIÓ)" userId="6152c13e-b58d-4d43-bae8-176a1692ee43" providerId="ADAL" clId="{F914EF7C-8A3D-4220-B3E6-C19D32E28984}" dt="2024-06-13T15:18:26.640" v="21" actId="20577"/>
        <pc:sldMkLst>
          <pc:docMk/>
          <pc:sldMk cId="2565535197" sldId="297"/>
        </pc:sldMkLst>
        <pc:spChg chg="add mod">
          <ac:chgData name="SAMPIETRO, LAURA (DIR.INNOVACIÓ)" userId="6152c13e-b58d-4d43-bae8-176a1692ee43" providerId="ADAL" clId="{F914EF7C-8A3D-4220-B3E6-C19D32E28984}" dt="2024-06-13T15:18:26.640" v="21" actId="20577"/>
          <ac:spMkLst>
            <pc:docMk/>
            <pc:sldMk cId="2565535197" sldId="297"/>
            <ac:spMk id="3" creationId="{F03A0112-4129-7180-2001-AB05377BD87F}"/>
          </ac:spMkLst>
        </pc:spChg>
      </pc:sldChg>
      <pc:sldChg chg="addSp delSp modSp mod">
        <pc:chgData name="SAMPIETRO, LAURA (DIR.INNOVACIÓ)" userId="6152c13e-b58d-4d43-bae8-176a1692ee43" providerId="ADAL" clId="{F914EF7C-8A3D-4220-B3E6-C19D32E28984}" dt="2024-06-13T15:19:07.082" v="58" actId="20577"/>
        <pc:sldMkLst>
          <pc:docMk/>
          <pc:sldMk cId="3790218272" sldId="300"/>
        </pc:sldMkLst>
        <pc:spChg chg="del">
          <ac:chgData name="SAMPIETRO, LAURA (DIR.INNOVACIÓ)" userId="6152c13e-b58d-4d43-bae8-176a1692ee43" providerId="ADAL" clId="{F914EF7C-8A3D-4220-B3E6-C19D32E28984}" dt="2024-06-13T15:18:54.307" v="25" actId="478"/>
          <ac:spMkLst>
            <pc:docMk/>
            <pc:sldMk cId="3790218272" sldId="300"/>
            <ac:spMk id="2" creationId="{AF2A707C-DC62-494B-8576-392281F12951}"/>
          </ac:spMkLst>
        </pc:spChg>
        <pc:spChg chg="add del mod">
          <ac:chgData name="SAMPIETRO, LAURA (DIR.INNOVACIÓ)" userId="6152c13e-b58d-4d43-bae8-176a1692ee43" providerId="ADAL" clId="{F914EF7C-8A3D-4220-B3E6-C19D32E28984}" dt="2024-06-13T15:18:56.274" v="26" actId="478"/>
          <ac:spMkLst>
            <pc:docMk/>
            <pc:sldMk cId="3790218272" sldId="300"/>
            <ac:spMk id="36" creationId="{9F2FBF0B-4C0A-05A0-3913-FDD1B25BEEC2}"/>
          </ac:spMkLst>
        </pc:spChg>
        <pc:spChg chg="add mod">
          <ac:chgData name="SAMPIETRO, LAURA (DIR.INNOVACIÓ)" userId="6152c13e-b58d-4d43-bae8-176a1692ee43" providerId="ADAL" clId="{F914EF7C-8A3D-4220-B3E6-C19D32E28984}" dt="2024-06-13T15:19:07.082" v="58" actId="20577"/>
          <ac:spMkLst>
            <pc:docMk/>
            <pc:sldMk cId="3790218272" sldId="300"/>
            <ac:spMk id="41" creationId="{78FF5143-6D33-171A-D34A-98982935AE9A}"/>
          </ac:spMkLst>
        </pc:spChg>
      </pc:sldChg>
      <pc:sldChg chg="modSp add del mod ord">
        <pc:chgData name="SAMPIETRO, LAURA (DIR.INNOVACIÓ)" userId="6152c13e-b58d-4d43-bae8-176a1692ee43" providerId="ADAL" clId="{F914EF7C-8A3D-4220-B3E6-C19D32E28984}" dt="2024-06-13T15:20:15.988" v="83" actId="20577"/>
        <pc:sldMkLst>
          <pc:docMk/>
          <pc:sldMk cId="2266046748" sldId="307"/>
        </pc:sldMkLst>
        <pc:spChg chg="mod">
          <ac:chgData name="SAMPIETRO, LAURA (DIR.INNOVACIÓ)" userId="6152c13e-b58d-4d43-bae8-176a1692ee43" providerId="ADAL" clId="{F914EF7C-8A3D-4220-B3E6-C19D32E28984}" dt="2024-06-13T15:20:15.988" v="83" actId="20577"/>
          <ac:spMkLst>
            <pc:docMk/>
            <pc:sldMk cId="2266046748" sldId="307"/>
            <ac:spMk id="2" creationId="{3ECFA3DF-0355-BC77-82EA-DFB479CFBB95}"/>
          </ac:spMkLst>
        </pc:spChg>
      </pc:sldChg>
      <pc:sldChg chg="addSp delSp modSp mod">
        <pc:chgData name="SAMPIETRO, LAURA (DIR.INNOVACIÓ)" userId="6152c13e-b58d-4d43-bae8-176a1692ee43" providerId="ADAL" clId="{F914EF7C-8A3D-4220-B3E6-C19D32E28984}" dt="2024-06-13T15:19:40.439" v="67"/>
        <pc:sldMkLst>
          <pc:docMk/>
          <pc:sldMk cId="2161056259" sldId="330"/>
        </pc:sldMkLst>
        <pc:spChg chg="del mod">
          <ac:chgData name="SAMPIETRO, LAURA (DIR.INNOVACIÓ)" userId="6152c13e-b58d-4d43-bae8-176a1692ee43" providerId="ADAL" clId="{F914EF7C-8A3D-4220-B3E6-C19D32E28984}" dt="2024-06-13T15:19:35.089" v="65" actId="478"/>
          <ac:spMkLst>
            <pc:docMk/>
            <pc:sldMk cId="2161056259" sldId="330"/>
            <ac:spMk id="2" creationId="{78058F62-DE65-E4F8-AF99-58365D015A86}"/>
          </ac:spMkLst>
        </pc:spChg>
        <pc:spChg chg="add mod">
          <ac:chgData name="SAMPIETRO, LAURA (DIR.INNOVACIÓ)" userId="6152c13e-b58d-4d43-bae8-176a1692ee43" providerId="ADAL" clId="{F914EF7C-8A3D-4220-B3E6-C19D32E28984}" dt="2024-06-13T15:19:40.439" v="67"/>
          <ac:spMkLst>
            <pc:docMk/>
            <pc:sldMk cId="2161056259" sldId="330"/>
            <ac:spMk id="3" creationId="{24EF0FDB-585F-8BA8-FF5D-B21661BDF35B}"/>
          </ac:spMkLst>
        </pc:spChg>
      </pc:sldChg>
    </pc:docChg>
  </pc:docChgLst>
  <pc:docChgLst>
    <pc:chgData name="VALLEDOR, ADRIAN (FCRB)" userId="S::valledor_recerca.clinic.cat#ext#@hospitalclinicdebarcelona.onmicrosoft.com::77a49396-5cb6-4c5e-8878-3b03ead53f2f" providerId="AD" clId="Web-{EF1AAAFD-8A0B-555A-02A4-6F710485DECC}"/>
    <pc:docChg chg="modSld">
      <pc:chgData name="VALLEDOR, ADRIAN (FCRB)" userId="S::valledor_recerca.clinic.cat#ext#@hospitalclinicdebarcelona.onmicrosoft.com::77a49396-5cb6-4c5e-8878-3b03ead53f2f" providerId="AD" clId="Web-{EF1AAAFD-8A0B-555A-02A4-6F710485DECC}" dt="2024-06-13T15:42:24.855" v="219" actId="20577"/>
      <pc:docMkLst>
        <pc:docMk/>
      </pc:docMkLst>
      <pc:sldChg chg="addSp delSp modSp">
        <pc:chgData name="VALLEDOR, ADRIAN (FCRB)" userId="S::valledor_recerca.clinic.cat#ext#@hospitalclinicdebarcelona.onmicrosoft.com::77a49396-5cb6-4c5e-8878-3b03ead53f2f" providerId="AD" clId="Web-{EF1AAAFD-8A0B-555A-02A4-6F710485DECC}" dt="2024-06-13T15:41:24.851" v="218"/>
        <pc:sldMkLst>
          <pc:docMk/>
          <pc:sldMk cId="224738345" sldId="258"/>
        </pc:sldMkLst>
        <pc:spChg chg="mod">
          <ac:chgData name="VALLEDOR, ADRIAN (FCRB)" userId="S::valledor_recerca.clinic.cat#ext#@hospitalclinicdebarcelona.onmicrosoft.com::77a49396-5cb6-4c5e-8878-3b03ead53f2f" providerId="AD" clId="Web-{EF1AAAFD-8A0B-555A-02A4-6F710485DECC}" dt="2024-06-13T15:31:08.250" v="23" actId="14100"/>
          <ac:spMkLst>
            <pc:docMk/>
            <pc:sldMk cId="224738345" sldId="258"/>
            <ac:spMk id="3" creationId="{408951D2-EA26-095C-C225-919CF65EDAC9}"/>
          </ac:spMkLst>
        </pc:spChg>
        <pc:spChg chg="mod">
          <ac:chgData name="VALLEDOR, ADRIAN (FCRB)" userId="S::valledor_recerca.clinic.cat#ext#@hospitalclinicdebarcelona.onmicrosoft.com::77a49396-5cb6-4c5e-8878-3b03ead53f2f" providerId="AD" clId="Web-{EF1AAAFD-8A0B-555A-02A4-6F710485DECC}" dt="2024-06-13T15:31:10.297" v="24" actId="1076"/>
          <ac:spMkLst>
            <pc:docMk/>
            <pc:sldMk cId="224738345" sldId="258"/>
            <ac:spMk id="6" creationId="{A7495569-87A7-308A-8136-2FF7A49974BB}"/>
          </ac:spMkLst>
        </pc:spChg>
        <pc:spChg chg="mod">
          <ac:chgData name="VALLEDOR, ADRIAN (FCRB)" userId="S::valledor_recerca.clinic.cat#ext#@hospitalclinicdebarcelona.onmicrosoft.com::77a49396-5cb6-4c5e-8878-3b03ead53f2f" providerId="AD" clId="Web-{EF1AAAFD-8A0B-555A-02A4-6F710485DECC}" dt="2024-06-13T15:31:13.844" v="25" actId="1076"/>
          <ac:spMkLst>
            <pc:docMk/>
            <pc:sldMk cId="224738345" sldId="258"/>
            <ac:spMk id="8" creationId="{F8BA1B2C-BFD0-605A-F35C-186F58C1E103}"/>
          </ac:spMkLst>
        </pc:spChg>
        <pc:spChg chg="del">
          <ac:chgData name="VALLEDOR, ADRIAN (FCRB)" userId="S::valledor_recerca.clinic.cat#ext#@hospitalclinicdebarcelona.onmicrosoft.com::77a49396-5cb6-4c5e-8878-3b03ead53f2f" providerId="AD" clId="Web-{EF1AAAFD-8A0B-555A-02A4-6F710485DECC}" dt="2024-06-13T15:31:30.782" v="26"/>
          <ac:spMkLst>
            <pc:docMk/>
            <pc:sldMk cId="224738345" sldId="258"/>
            <ac:spMk id="9" creationId="{691515DF-BBD6-CFE4-70A8-D955F9EFE207}"/>
          </ac:spMkLst>
        </pc:spChg>
        <pc:spChg chg="del mod">
          <ac:chgData name="VALLEDOR, ADRIAN (FCRB)" userId="S::valledor_recerca.clinic.cat#ext#@hospitalclinicdebarcelona.onmicrosoft.com::77a49396-5cb6-4c5e-8878-3b03ead53f2f" providerId="AD" clId="Web-{EF1AAAFD-8A0B-555A-02A4-6F710485DECC}" dt="2024-06-13T15:30:45.904" v="12"/>
          <ac:spMkLst>
            <pc:docMk/>
            <pc:sldMk cId="224738345" sldId="258"/>
            <ac:spMk id="10" creationId="{75CBC45E-9C69-66B9-530A-02C352F49362}"/>
          </ac:spMkLst>
        </pc:spChg>
        <pc:picChg chg="add mod">
          <ac:chgData name="VALLEDOR, ADRIAN (FCRB)" userId="S::valledor_recerca.clinic.cat#ext#@hospitalclinicdebarcelona.onmicrosoft.com::77a49396-5cb6-4c5e-8878-3b03ead53f2f" providerId="AD" clId="Web-{EF1AAAFD-8A0B-555A-02A4-6F710485DECC}" dt="2024-06-13T15:41:24.851" v="218"/>
          <ac:picMkLst>
            <pc:docMk/>
            <pc:sldMk cId="224738345" sldId="258"/>
            <ac:picMk id="5" creationId="{7242FF34-1038-C015-E20A-928A01210CB5}"/>
          </ac:picMkLst>
        </pc:picChg>
        <pc:picChg chg="add mod">
          <ac:chgData name="VALLEDOR, ADRIAN (FCRB)" userId="S::valledor_recerca.clinic.cat#ext#@hospitalclinicdebarcelona.onmicrosoft.com::77a49396-5cb6-4c5e-8878-3b03ead53f2f" providerId="AD" clId="Web-{EF1AAAFD-8A0B-555A-02A4-6F710485DECC}" dt="2024-06-13T15:41:20.929" v="217"/>
          <ac:picMkLst>
            <pc:docMk/>
            <pc:sldMk cId="224738345" sldId="258"/>
            <ac:picMk id="11" creationId="{CB428A64-2274-C8F4-53FD-0703FD78BE3B}"/>
          </ac:picMkLst>
        </pc:picChg>
        <pc:picChg chg="add del mod">
          <ac:chgData name="VALLEDOR, ADRIAN (FCRB)" userId="S::valledor_recerca.clinic.cat#ext#@hospitalclinicdebarcelona.onmicrosoft.com::77a49396-5cb6-4c5e-8878-3b03ead53f2f" providerId="AD" clId="Web-{EF1AAAFD-8A0B-555A-02A4-6F710485DECC}" dt="2024-06-13T15:31:38.783" v="30"/>
          <ac:picMkLst>
            <pc:docMk/>
            <pc:sldMk cId="224738345" sldId="258"/>
            <ac:picMk id="12" creationId="{3A03F9AD-D658-3BBA-1096-6E572581CF87}"/>
          </ac:picMkLst>
        </pc:picChg>
        <pc:picChg chg="add mod modCrop">
          <ac:chgData name="VALLEDOR, ADRIAN (FCRB)" userId="S::valledor_recerca.clinic.cat#ext#@hospitalclinicdebarcelona.onmicrosoft.com::77a49396-5cb6-4c5e-8878-3b03ead53f2f" providerId="AD" clId="Web-{EF1AAAFD-8A0B-555A-02A4-6F710485DECC}" dt="2024-06-13T15:32:09.222" v="37" actId="1076"/>
          <ac:picMkLst>
            <pc:docMk/>
            <pc:sldMk cId="224738345" sldId="258"/>
            <ac:picMk id="13" creationId="{03BFDADC-9566-D007-7A73-32E027CDA2A2}"/>
          </ac:picMkLst>
        </pc:picChg>
      </pc:sldChg>
      <pc:sldChg chg="addSp delSp">
        <pc:chgData name="VALLEDOR, ADRIAN (FCRB)" userId="S::valledor_recerca.clinic.cat#ext#@hospitalclinicdebarcelona.onmicrosoft.com::77a49396-5cb6-4c5e-8878-3b03ead53f2f" providerId="AD" clId="Web-{EF1AAAFD-8A0B-555A-02A4-6F710485DECC}" dt="2024-06-13T15:33:30.727" v="51"/>
        <pc:sldMkLst>
          <pc:docMk/>
          <pc:sldMk cId="4044879928" sldId="283"/>
        </pc:sldMkLst>
        <pc:spChg chg="add del">
          <ac:chgData name="VALLEDOR, ADRIAN (FCRB)" userId="S::valledor_recerca.clinic.cat#ext#@hospitalclinicdebarcelona.onmicrosoft.com::77a49396-5cb6-4c5e-8878-3b03ead53f2f" providerId="AD" clId="Web-{EF1AAAFD-8A0B-555A-02A4-6F710485DECC}" dt="2024-06-13T15:33:27.618" v="49"/>
          <ac:spMkLst>
            <pc:docMk/>
            <pc:sldMk cId="4044879928" sldId="283"/>
            <ac:spMk id="4" creationId="{B93B40D5-F573-BEEC-7C44-5B037FB26F73}"/>
          </ac:spMkLst>
        </pc:spChg>
        <pc:picChg chg="add del">
          <ac:chgData name="VALLEDOR, ADRIAN (FCRB)" userId="S::valledor_recerca.clinic.cat#ext#@hospitalclinicdebarcelona.onmicrosoft.com::77a49396-5cb6-4c5e-8878-3b03ead53f2f" providerId="AD" clId="Web-{EF1AAAFD-8A0B-555A-02A4-6F710485DECC}" dt="2024-06-13T15:33:30.727" v="51"/>
          <ac:picMkLst>
            <pc:docMk/>
            <pc:sldMk cId="4044879928" sldId="283"/>
            <ac:picMk id="13" creationId="{0AFA1CC9-ECCE-486C-5FEE-A56AF638FCF3}"/>
          </ac:picMkLst>
        </pc:picChg>
        <pc:picChg chg="add del">
          <ac:chgData name="VALLEDOR, ADRIAN (FCRB)" userId="S::valledor_recerca.clinic.cat#ext#@hospitalclinicdebarcelona.onmicrosoft.com::77a49396-5cb6-4c5e-8878-3b03ead53f2f" providerId="AD" clId="Web-{EF1AAAFD-8A0B-555A-02A4-6F710485DECC}" dt="2024-06-13T15:33:29.884" v="50"/>
          <ac:picMkLst>
            <pc:docMk/>
            <pc:sldMk cId="4044879928" sldId="283"/>
            <ac:picMk id="15" creationId="{DA0A2B2B-0FFD-0BF3-D8AB-B46050948B95}"/>
          </ac:picMkLst>
        </pc:picChg>
      </pc:sldChg>
      <pc:sldChg chg="delSp modSp">
        <pc:chgData name="VALLEDOR, ADRIAN (FCRB)" userId="S::valledor_recerca.clinic.cat#ext#@hospitalclinicdebarcelona.onmicrosoft.com::77a49396-5cb6-4c5e-8878-3b03ead53f2f" providerId="AD" clId="Web-{EF1AAAFD-8A0B-555A-02A4-6F710485DECC}" dt="2024-06-13T15:36:56.928" v="117" actId="1076"/>
        <pc:sldMkLst>
          <pc:docMk/>
          <pc:sldMk cId="1046334071" sldId="286"/>
        </pc:sldMkLst>
        <pc:spChg chg="mod">
          <ac:chgData name="VALLEDOR, ADRIAN (FCRB)" userId="S::valledor_recerca.clinic.cat#ext#@hospitalclinicdebarcelona.onmicrosoft.com::77a49396-5cb6-4c5e-8878-3b03ead53f2f" providerId="AD" clId="Web-{EF1AAAFD-8A0B-555A-02A4-6F710485DECC}" dt="2024-06-13T15:36:56.928" v="117" actId="1076"/>
          <ac:spMkLst>
            <pc:docMk/>
            <pc:sldMk cId="1046334071" sldId="286"/>
            <ac:spMk id="2" creationId="{30992335-4D41-B2C5-CF49-45D9D90D038A}"/>
          </ac:spMkLst>
        </pc:spChg>
        <pc:picChg chg="del">
          <ac:chgData name="VALLEDOR, ADRIAN (FCRB)" userId="S::valledor_recerca.clinic.cat#ext#@hospitalclinicdebarcelona.onmicrosoft.com::77a49396-5cb6-4c5e-8878-3b03ead53f2f" providerId="AD" clId="Web-{EF1AAAFD-8A0B-555A-02A4-6F710485DECC}" dt="2024-06-13T15:33:31.868" v="52"/>
          <ac:picMkLst>
            <pc:docMk/>
            <pc:sldMk cId="1046334071" sldId="286"/>
            <ac:picMk id="17" creationId="{6A4C4339-8B78-FD0F-93E2-D0CF37FBAFCF}"/>
          </ac:picMkLst>
        </pc:picChg>
        <pc:picChg chg="del">
          <ac:chgData name="VALLEDOR, ADRIAN (FCRB)" userId="S::valledor_recerca.clinic.cat#ext#@hospitalclinicdebarcelona.onmicrosoft.com::77a49396-5cb6-4c5e-8878-3b03ead53f2f" providerId="AD" clId="Web-{EF1AAAFD-8A0B-555A-02A4-6F710485DECC}" dt="2024-06-13T15:33:32.181" v="53"/>
          <ac:picMkLst>
            <pc:docMk/>
            <pc:sldMk cId="1046334071" sldId="286"/>
            <ac:picMk id="18" creationId="{2C0135AF-2C8A-AD40-1A0D-27B5925EFF00}"/>
          </ac:picMkLst>
        </pc:picChg>
      </pc:sldChg>
      <pc:sldChg chg="delSp">
        <pc:chgData name="VALLEDOR, ADRIAN (FCRB)" userId="S::valledor_recerca.clinic.cat#ext#@hospitalclinicdebarcelona.onmicrosoft.com::77a49396-5cb6-4c5e-8878-3b03ead53f2f" providerId="AD" clId="Web-{EF1AAAFD-8A0B-555A-02A4-6F710485DECC}" dt="2024-06-13T15:33:37.353" v="57"/>
        <pc:sldMkLst>
          <pc:docMk/>
          <pc:sldMk cId="4168452012" sldId="290"/>
        </pc:sldMkLst>
        <pc:picChg chg="del">
          <ac:chgData name="VALLEDOR, ADRIAN (FCRB)" userId="S::valledor_recerca.clinic.cat#ext#@hospitalclinicdebarcelona.onmicrosoft.com::77a49396-5cb6-4c5e-8878-3b03ead53f2f" providerId="AD" clId="Web-{EF1AAAFD-8A0B-555A-02A4-6F710485DECC}" dt="2024-06-13T15:33:37.056" v="56"/>
          <ac:picMkLst>
            <pc:docMk/>
            <pc:sldMk cId="4168452012" sldId="290"/>
            <ac:picMk id="26" creationId="{2307BD7D-2BDC-37AA-6959-CFE9D0B228DA}"/>
          </ac:picMkLst>
        </pc:picChg>
        <pc:picChg chg="del">
          <ac:chgData name="VALLEDOR, ADRIAN (FCRB)" userId="S::valledor_recerca.clinic.cat#ext#@hospitalclinicdebarcelona.onmicrosoft.com::77a49396-5cb6-4c5e-8878-3b03ead53f2f" providerId="AD" clId="Web-{EF1AAAFD-8A0B-555A-02A4-6F710485DECC}" dt="2024-06-13T15:33:37.353" v="57"/>
          <ac:picMkLst>
            <pc:docMk/>
            <pc:sldMk cId="4168452012" sldId="290"/>
            <ac:picMk id="27" creationId="{51F7599F-7BC2-48A5-6A05-0E668B282533}"/>
          </ac:picMkLst>
        </pc:picChg>
      </pc:sldChg>
      <pc:sldChg chg="addSp delSp modSp">
        <pc:chgData name="VALLEDOR, ADRIAN (FCRB)" userId="S::valledor_recerca.clinic.cat#ext#@hospitalclinicdebarcelona.onmicrosoft.com::77a49396-5cb6-4c5e-8878-3b03ead53f2f" providerId="AD" clId="Web-{EF1AAAFD-8A0B-555A-02A4-6F710485DECC}" dt="2024-06-13T15:39:43.173" v="163" actId="20577"/>
        <pc:sldMkLst>
          <pc:docMk/>
          <pc:sldMk cId="2565535197" sldId="297"/>
        </pc:sldMkLst>
        <pc:spChg chg="del">
          <ac:chgData name="VALLEDOR, ADRIAN (FCRB)" userId="S::valledor_recerca.clinic.cat#ext#@hospitalclinicdebarcelona.onmicrosoft.com::77a49396-5cb6-4c5e-8878-3b03ead53f2f" providerId="AD" clId="Web-{EF1AAAFD-8A0B-555A-02A4-6F710485DECC}" dt="2024-06-13T15:38:15.011" v="143"/>
          <ac:spMkLst>
            <pc:docMk/>
            <pc:sldMk cId="2565535197" sldId="297"/>
            <ac:spMk id="2" creationId="{A1686C01-8392-A24F-AFC8-0F68EA95CF38}"/>
          </ac:spMkLst>
        </pc:spChg>
        <pc:spChg chg="del">
          <ac:chgData name="VALLEDOR, ADRIAN (FCRB)" userId="S::valledor_recerca.clinic.cat#ext#@hospitalclinicdebarcelona.onmicrosoft.com::77a49396-5cb6-4c5e-8878-3b03ead53f2f" providerId="AD" clId="Web-{EF1AAAFD-8A0B-555A-02A4-6F710485DECC}" dt="2024-06-13T15:38:45.185" v="158"/>
          <ac:spMkLst>
            <pc:docMk/>
            <pc:sldMk cId="2565535197" sldId="297"/>
            <ac:spMk id="3" creationId="{F03A0112-4129-7180-2001-AB05377BD87F}"/>
          </ac:spMkLst>
        </pc:spChg>
        <pc:spChg chg="mod">
          <ac:chgData name="VALLEDOR, ADRIAN (FCRB)" userId="S::valledor_recerca.clinic.cat#ext#@hospitalclinicdebarcelona.onmicrosoft.com::77a49396-5cb6-4c5e-8878-3b03ead53f2f" providerId="AD" clId="Web-{EF1AAAFD-8A0B-555A-02A4-6F710485DECC}" dt="2024-06-13T15:38:41.419" v="157" actId="20577"/>
          <ac:spMkLst>
            <pc:docMk/>
            <pc:sldMk cId="2565535197" sldId="297"/>
            <ac:spMk id="32" creationId="{3352B59E-329C-4161-97E6-E80C013ADDEF}"/>
          </ac:spMkLst>
        </pc:spChg>
        <pc:spChg chg="add del mod">
          <ac:chgData name="VALLEDOR, ADRIAN (FCRB)" userId="S::valledor_recerca.clinic.cat#ext#@hospitalclinicdebarcelona.onmicrosoft.com::77a49396-5cb6-4c5e-8878-3b03ead53f2f" providerId="AD" clId="Web-{EF1AAAFD-8A0B-555A-02A4-6F710485DECC}" dt="2024-06-13T15:39:04.748" v="160"/>
          <ac:spMkLst>
            <pc:docMk/>
            <pc:sldMk cId="2565535197" sldId="297"/>
            <ac:spMk id="48" creationId="{0D474DAE-AFC4-573A-A5A2-AFBC03DD43FA}"/>
          </ac:spMkLst>
        </pc:spChg>
        <pc:spChg chg="add del">
          <ac:chgData name="VALLEDOR, ADRIAN (FCRB)" userId="S::valledor_recerca.clinic.cat#ext#@hospitalclinicdebarcelona.onmicrosoft.com::77a49396-5cb6-4c5e-8878-3b03ead53f2f" providerId="AD" clId="Web-{EF1AAAFD-8A0B-555A-02A4-6F710485DECC}" dt="2024-06-13T15:38:54.545" v="159"/>
          <ac:spMkLst>
            <pc:docMk/>
            <pc:sldMk cId="2565535197" sldId="297"/>
            <ac:spMk id="63" creationId="{35B4FA53-E1FF-08C6-4D01-D63BC8A7F509}"/>
          </ac:spMkLst>
        </pc:spChg>
        <pc:spChg chg="add mod">
          <ac:chgData name="VALLEDOR, ADRIAN (FCRB)" userId="S::valledor_recerca.clinic.cat#ext#@hospitalclinicdebarcelona.onmicrosoft.com::77a49396-5cb6-4c5e-8878-3b03ead53f2f" providerId="AD" clId="Web-{EF1AAAFD-8A0B-555A-02A4-6F710485DECC}" dt="2024-06-13T15:39:43.173" v="163" actId="20577"/>
          <ac:spMkLst>
            <pc:docMk/>
            <pc:sldMk cId="2565535197" sldId="297"/>
            <ac:spMk id="103" creationId="{35B4FA53-E1FF-08C6-4D01-D63BC8A7F509}"/>
          </ac:spMkLst>
        </pc:spChg>
        <pc:grpChg chg="mod">
          <ac:chgData name="VALLEDOR, ADRIAN (FCRB)" userId="S::valledor_recerca.clinic.cat#ext#@hospitalclinicdebarcelona.onmicrosoft.com::77a49396-5cb6-4c5e-8878-3b03ead53f2f" providerId="AD" clId="Web-{EF1AAAFD-8A0B-555A-02A4-6F710485DECC}" dt="2024-06-13T15:38:25.387" v="149" actId="14100"/>
          <ac:grpSpMkLst>
            <pc:docMk/>
            <pc:sldMk cId="2565535197" sldId="297"/>
            <ac:grpSpMk id="30" creationId="{B7E68E14-4970-422A-8EAF-5DD34B9D28E7}"/>
          </ac:grpSpMkLst>
        </pc:grpChg>
        <pc:graphicFrameChg chg="mod">
          <ac:chgData name="VALLEDOR, ADRIAN (FCRB)" userId="S::valledor_recerca.clinic.cat#ext#@hospitalclinicdebarcelona.onmicrosoft.com::77a49396-5cb6-4c5e-8878-3b03ead53f2f" providerId="AD" clId="Web-{EF1AAAFD-8A0B-555A-02A4-6F710485DECC}" dt="2024-06-13T15:38:18.183" v="146" actId="1076"/>
          <ac:graphicFrameMkLst>
            <pc:docMk/>
            <pc:sldMk cId="2565535197" sldId="297"/>
            <ac:graphicFrameMk id="5" creationId="{2745167B-215A-43AD-A913-408155FC09B7}"/>
          </ac:graphicFrameMkLst>
        </pc:graphicFrameChg>
        <pc:picChg chg="del">
          <ac:chgData name="VALLEDOR, ADRIAN (FCRB)" userId="S::valledor_recerca.clinic.cat#ext#@hospitalclinicdebarcelona.onmicrosoft.com::77a49396-5cb6-4c5e-8878-3b03ead53f2f" providerId="AD" clId="Web-{EF1AAAFD-8A0B-555A-02A4-6F710485DECC}" dt="2024-06-13T15:33:59.807" v="77"/>
          <ac:picMkLst>
            <pc:docMk/>
            <pc:sldMk cId="2565535197" sldId="297"/>
            <ac:picMk id="33" creationId="{9D1B4768-65DB-E8B5-8BC3-0FC41A4960AD}"/>
          </ac:picMkLst>
        </pc:picChg>
        <pc:picChg chg="del">
          <ac:chgData name="VALLEDOR, ADRIAN (FCRB)" userId="S::valledor_recerca.clinic.cat#ext#@hospitalclinicdebarcelona.onmicrosoft.com::77a49396-5cb6-4c5e-8878-3b03ead53f2f" providerId="AD" clId="Web-{EF1AAAFD-8A0B-555A-02A4-6F710485DECC}" dt="2024-06-13T15:33:59.807" v="76"/>
          <ac:picMkLst>
            <pc:docMk/>
            <pc:sldMk cId="2565535197" sldId="297"/>
            <ac:picMk id="34" creationId="{6FF205F8-62BD-1CFB-8D83-C7A2DB26FB85}"/>
          </ac:picMkLst>
        </pc:picChg>
      </pc:sldChg>
      <pc:sldChg chg="delSp modSp">
        <pc:chgData name="VALLEDOR, ADRIAN (FCRB)" userId="S::valledor_recerca.clinic.cat#ext#@hospitalclinicdebarcelona.onmicrosoft.com::77a49396-5cb6-4c5e-8878-3b03ead53f2f" providerId="AD" clId="Web-{EF1AAAFD-8A0B-555A-02A4-6F710485DECC}" dt="2024-06-13T15:40:46.599" v="206" actId="20577"/>
        <pc:sldMkLst>
          <pc:docMk/>
          <pc:sldMk cId="3790218272" sldId="300"/>
        </pc:sldMkLst>
        <pc:spChg chg="mod">
          <ac:chgData name="VALLEDOR, ADRIAN (FCRB)" userId="S::valledor_recerca.clinic.cat#ext#@hospitalclinicdebarcelona.onmicrosoft.com::77a49396-5cb6-4c5e-8878-3b03ead53f2f" providerId="AD" clId="Web-{EF1AAAFD-8A0B-555A-02A4-6F710485DECC}" dt="2024-06-13T15:40:46.599" v="206" actId="20577"/>
          <ac:spMkLst>
            <pc:docMk/>
            <pc:sldMk cId="3790218272" sldId="300"/>
            <ac:spMk id="41" creationId="{78FF5143-6D33-171A-D34A-98982935AE9A}"/>
          </ac:spMkLst>
        </pc:spChg>
        <pc:picChg chg="del">
          <ac:chgData name="VALLEDOR, ADRIAN (FCRB)" userId="S::valledor_recerca.clinic.cat#ext#@hospitalclinicdebarcelona.onmicrosoft.com::77a49396-5cb6-4c5e-8878-3b03ead53f2f" providerId="AD" clId="Web-{EF1AAAFD-8A0B-555A-02A4-6F710485DECC}" dt="2024-06-13T15:34:05.589" v="79"/>
          <ac:picMkLst>
            <pc:docMk/>
            <pc:sldMk cId="3790218272" sldId="300"/>
            <ac:picMk id="37" creationId="{E75BE408-8922-A925-F931-98E28F605290}"/>
          </ac:picMkLst>
        </pc:picChg>
        <pc:picChg chg="del">
          <ac:chgData name="VALLEDOR, ADRIAN (FCRB)" userId="S::valledor_recerca.clinic.cat#ext#@hospitalclinicdebarcelona.onmicrosoft.com::77a49396-5cb6-4c5e-8878-3b03ead53f2f" providerId="AD" clId="Web-{EF1AAAFD-8A0B-555A-02A4-6F710485DECC}" dt="2024-06-13T15:34:05.308" v="78"/>
          <ac:picMkLst>
            <pc:docMk/>
            <pc:sldMk cId="3790218272" sldId="300"/>
            <ac:picMk id="38" creationId="{B2B2942E-B23F-08F1-73F0-B85D76CE9110}"/>
          </ac:picMkLst>
        </pc:picChg>
      </pc:sldChg>
      <pc:sldChg chg="delSp modSp">
        <pc:chgData name="VALLEDOR, ADRIAN (FCRB)" userId="S::valledor_recerca.clinic.cat#ext#@hospitalclinicdebarcelona.onmicrosoft.com::77a49396-5cb6-4c5e-8878-3b03ead53f2f" providerId="AD" clId="Web-{EF1AAAFD-8A0B-555A-02A4-6F710485DECC}" dt="2024-06-13T15:41:01.646" v="214"/>
        <pc:sldMkLst>
          <pc:docMk/>
          <pc:sldMk cId="2998299211" sldId="302"/>
        </pc:sldMkLst>
        <pc:spChg chg="mod">
          <ac:chgData name="VALLEDOR, ADRIAN (FCRB)" userId="S::valledor_recerca.clinic.cat#ext#@hospitalclinicdebarcelona.onmicrosoft.com::77a49396-5cb6-4c5e-8878-3b03ead53f2f" providerId="AD" clId="Web-{EF1AAAFD-8A0B-555A-02A4-6F710485DECC}" dt="2024-06-13T15:40:58.974" v="212" actId="20577"/>
          <ac:spMkLst>
            <pc:docMk/>
            <pc:sldMk cId="2998299211" sldId="302"/>
            <ac:spMk id="2" creationId="{AF2A707C-DC62-494B-8576-392281F12951}"/>
          </ac:spMkLst>
        </pc:spChg>
        <pc:picChg chg="del">
          <ac:chgData name="VALLEDOR, ADRIAN (FCRB)" userId="S::valledor_recerca.clinic.cat#ext#@hospitalclinicdebarcelona.onmicrosoft.com::77a49396-5cb6-4c5e-8878-3b03ead53f2f" providerId="AD" clId="Web-{EF1AAAFD-8A0B-555A-02A4-6F710485DECC}" dt="2024-06-13T15:41:01.646" v="214"/>
          <ac:picMkLst>
            <pc:docMk/>
            <pc:sldMk cId="2998299211" sldId="302"/>
            <ac:picMk id="4" creationId="{B34FA9A8-3F3E-58EC-FC37-87B7DB051DD2}"/>
          </ac:picMkLst>
        </pc:picChg>
        <pc:picChg chg="del">
          <ac:chgData name="VALLEDOR, ADRIAN (FCRB)" userId="S::valledor_recerca.clinic.cat#ext#@hospitalclinicdebarcelona.onmicrosoft.com::77a49396-5cb6-4c5e-8878-3b03ead53f2f" providerId="AD" clId="Web-{EF1AAAFD-8A0B-555A-02A4-6F710485DECC}" dt="2024-06-13T15:41:01.115" v="213"/>
          <ac:picMkLst>
            <pc:docMk/>
            <pc:sldMk cId="2998299211" sldId="302"/>
            <ac:picMk id="5" creationId="{FE1F455E-8D6C-FAAB-D018-FFC2BBEA609F}"/>
          </ac:picMkLst>
        </pc:picChg>
      </pc:sldChg>
      <pc:sldChg chg="delSp modSp">
        <pc:chgData name="VALLEDOR, ADRIAN (FCRB)" userId="S::valledor_recerca.clinic.cat#ext#@hospitalclinicdebarcelona.onmicrosoft.com::77a49396-5cb6-4c5e-8878-3b03ead53f2f" providerId="AD" clId="Web-{EF1AAAFD-8A0B-555A-02A4-6F710485DECC}" dt="2024-06-13T15:37:07.522" v="118" actId="20577"/>
        <pc:sldMkLst>
          <pc:docMk/>
          <pc:sldMk cId="858955174" sldId="303"/>
        </pc:sldMkLst>
        <pc:spChg chg="mod">
          <ac:chgData name="VALLEDOR, ADRIAN (FCRB)" userId="S::valledor_recerca.clinic.cat#ext#@hospitalclinicdebarcelona.onmicrosoft.com::77a49396-5cb6-4c5e-8878-3b03ead53f2f" providerId="AD" clId="Web-{EF1AAAFD-8A0B-555A-02A4-6F710485DECC}" dt="2024-06-13T15:37:07.522" v="118" actId="20577"/>
          <ac:spMkLst>
            <pc:docMk/>
            <pc:sldMk cId="858955174" sldId="303"/>
            <ac:spMk id="14" creationId="{F7743F31-3012-DD90-8A51-C22B0C7515C9}"/>
          </ac:spMkLst>
        </pc:spChg>
        <pc:picChg chg="del">
          <ac:chgData name="VALLEDOR, ADRIAN (FCRB)" userId="S::valledor_recerca.clinic.cat#ext#@hospitalclinicdebarcelona.onmicrosoft.com::77a49396-5cb6-4c5e-8878-3b03ead53f2f" providerId="AD" clId="Web-{EF1AAAFD-8A0B-555A-02A4-6F710485DECC}" dt="2024-06-13T15:33:41.072" v="60"/>
          <ac:picMkLst>
            <pc:docMk/>
            <pc:sldMk cId="858955174" sldId="303"/>
            <ac:picMk id="12" creationId="{5E35012E-26A3-3BD1-9663-A1E647213EC6}"/>
          </ac:picMkLst>
        </pc:picChg>
        <pc:picChg chg="del">
          <ac:chgData name="VALLEDOR, ADRIAN (FCRB)" userId="S::valledor_recerca.clinic.cat#ext#@hospitalclinicdebarcelona.onmicrosoft.com::77a49396-5cb6-4c5e-8878-3b03ead53f2f" providerId="AD" clId="Web-{EF1AAAFD-8A0B-555A-02A4-6F710485DECC}" dt="2024-06-13T15:33:41.447" v="61"/>
          <ac:picMkLst>
            <pc:docMk/>
            <pc:sldMk cId="858955174" sldId="303"/>
            <ac:picMk id="13" creationId="{4843F528-24EC-B6FF-F9EF-6A475EC6E341}"/>
          </ac:picMkLst>
        </pc:picChg>
      </pc:sldChg>
      <pc:sldChg chg="delSp modSp">
        <pc:chgData name="VALLEDOR, ADRIAN (FCRB)" userId="S::valledor_recerca.clinic.cat#ext#@hospitalclinicdebarcelona.onmicrosoft.com::77a49396-5cb6-4c5e-8878-3b03ead53f2f" providerId="AD" clId="Web-{EF1AAAFD-8A0B-555A-02A4-6F710485DECC}" dt="2024-06-13T15:37:27.961" v="123"/>
        <pc:sldMkLst>
          <pc:docMk/>
          <pc:sldMk cId="360742591" sldId="305"/>
        </pc:sldMkLst>
        <pc:spChg chg="mod">
          <ac:chgData name="VALLEDOR, ADRIAN (FCRB)" userId="S::valledor_recerca.clinic.cat#ext#@hospitalclinicdebarcelona.onmicrosoft.com::77a49396-5cb6-4c5e-8878-3b03ead53f2f" providerId="AD" clId="Web-{EF1AAAFD-8A0B-555A-02A4-6F710485DECC}" dt="2024-06-13T15:37:27.961" v="123"/>
          <ac:spMkLst>
            <pc:docMk/>
            <pc:sldMk cId="360742591" sldId="305"/>
            <ac:spMk id="4" creationId="{0267218A-6F81-7D30-5F87-C47CC76E024E}"/>
          </ac:spMkLst>
        </pc:spChg>
        <pc:spChg chg="mod">
          <ac:chgData name="VALLEDOR, ADRIAN (FCRB)" userId="S::valledor_recerca.clinic.cat#ext#@hospitalclinicdebarcelona.onmicrosoft.com::77a49396-5cb6-4c5e-8878-3b03ead53f2f" providerId="AD" clId="Web-{EF1AAAFD-8A0B-555A-02A4-6F710485DECC}" dt="2024-06-13T15:36:38.192" v="114" actId="20577"/>
          <ac:spMkLst>
            <pc:docMk/>
            <pc:sldMk cId="360742591" sldId="305"/>
            <ac:spMk id="5" creationId="{BE6D1789-D02C-ADFA-9FC3-6591533A6F03}"/>
          </ac:spMkLst>
        </pc:spChg>
        <pc:picChg chg="del">
          <ac:chgData name="VALLEDOR, ADRIAN (FCRB)" userId="S::valledor_recerca.clinic.cat#ext#@hospitalclinicdebarcelona.onmicrosoft.com::77a49396-5cb6-4c5e-8878-3b03ead53f2f" providerId="AD" clId="Web-{EF1AAAFD-8A0B-555A-02A4-6F710485DECC}" dt="2024-06-13T15:33:55.385" v="73"/>
          <ac:picMkLst>
            <pc:docMk/>
            <pc:sldMk cId="360742591" sldId="305"/>
            <ac:picMk id="12" creationId="{97297EE1-ADF2-3CC6-123C-C561757AE372}"/>
          </ac:picMkLst>
        </pc:picChg>
        <pc:picChg chg="del">
          <ac:chgData name="VALLEDOR, ADRIAN (FCRB)" userId="S::valledor_recerca.clinic.cat#ext#@hospitalclinicdebarcelona.onmicrosoft.com::77a49396-5cb6-4c5e-8878-3b03ead53f2f" providerId="AD" clId="Web-{EF1AAAFD-8A0B-555A-02A4-6F710485DECC}" dt="2024-06-13T15:33:55.073" v="72"/>
          <ac:picMkLst>
            <pc:docMk/>
            <pc:sldMk cId="360742591" sldId="305"/>
            <ac:picMk id="13" creationId="{7BBF1AD2-219A-3C24-D1CC-1FE161769974}"/>
          </ac:picMkLst>
        </pc:picChg>
      </pc:sldChg>
      <pc:sldChg chg="delSp modSp">
        <pc:chgData name="VALLEDOR, ADRIAN (FCRB)" userId="S::valledor_recerca.clinic.cat#ext#@hospitalclinicdebarcelona.onmicrosoft.com::77a49396-5cb6-4c5e-8878-3b03ead53f2f" providerId="AD" clId="Web-{EF1AAAFD-8A0B-555A-02A4-6F710485DECC}" dt="2024-06-13T15:36:46.037" v="115" actId="1076"/>
        <pc:sldMkLst>
          <pc:docMk/>
          <pc:sldMk cId="40606388" sldId="306"/>
        </pc:sldMkLst>
        <pc:spChg chg="mod">
          <ac:chgData name="VALLEDOR, ADRIAN (FCRB)" userId="S::valledor_recerca.clinic.cat#ext#@hospitalclinicdebarcelona.onmicrosoft.com::77a49396-5cb6-4c5e-8878-3b03ead53f2f" providerId="AD" clId="Web-{EF1AAAFD-8A0B-555A-02A4-6F710485DECC}" dt="2024-06-13T15:36:46.037" v="115" actId="1076"/>
          <ac:spMkLst>
            <pc:docMk/>
            <pc:sldMk cId="40606388" sldId="306"/>
            <ac:spMk id="11" creationId="{7AAFBC2C-069B-4BBB-9C9D-8A319785555E}"/>
          </ac:spMkLst>
        </pc:spChg>
        <pc:picChg chg="del">
          <ac:chgData name="VALLEDOR, ADRIAN (FCRB)" userId="S::valledor_recerca.clinic.cat#ext#@hospitalclinicdebarcelona.onmicrosoft.com::77a49396-5cb6-4c5e-8878-3b03ead53f2f" providerId="AD" clId="Web-{EF1AAAFD-8A0B-555A-02A4-6F710485DECC}" dt="2024-06-13T15:33:53.354" v="71"/>
          <ac:picMkLst>
            <pc:docMk/>
            <pc:sldMk cId="40606388" sldId="306"/>
            <ac:picMk id="5" creationId="{D8517FF2-07E0-EEAC-AD7D-BA08860316D2}"/>
          </ac:picMkLst>
        </pc:picChg>
        <pc:picChg chg="del">
          <ac:chgData name="VALLEDOR, ADRIAN (FCRB)" userId="S::valledor_recerca.clinic.cat#ext#@hospitalclinicdebarcelona.onmicrosoft.com::77a49396-5cb6-4c5e-8878-3b03ead53f2f" providerId="AD" clId="Web-{EF1AAAFD-8A0B-555A-02A4-6F710485DECC}" dt="2024-06-13T15:33:53.073" v="70"/>
          <ac:picMkLst>
            <pc:docMk/>
            <pc:sldMk cId="40606388" sldId="306"/>
            <ac:picMk id="6" creationId="{18F3C6DB-D3FD-2D8C-8473-AEB3A8F59616}"/>
          </ac:picMkLst>
        </pc:picChg>
      </pc:sldChg>
      <pc:sldChg chg="delSp modSp">
        <pc:chgData name="VALLEDOR, ADRIAN (FCRB)" userId="S::valledor_recerca.clinic.cat#ext#@hospitalclinicdebarcelona.onmicrosoft.com::77a49396-5cb6-4c5e-8878-3b03ead53f2f" providerId="AD" clId="Web-{EF1AAAFD-8A0B-555A-02A4-6F710485DECC}" dt="2024-06-13T15:42:24.855" v="219" actId="20577"/>
        <pc:sldMkLst>
          <pc:docMk/>
          <pc:sldMk cId="2266046748" sldId="307"/>
        </pc:sldMkLst>
        <pc:spChg chg="mod">
          <ac:chgData name="VALLEDOR, ADRIAN (FCRB)" userId="S::valledor_recerca.clinic.cat#ext#@hospitalclinicdebarcelona.onmicrosoft.com::77a49396-5cb6-4c5e-8878-3b03ead53f2f" providerId="AD" clId="Web-{EF1AAAFD-8A0B-555A-02A4-6F710485DECC}" dt="2024-06-13T15:42:24.855" v="219" actId="20577"/>
          <ac:spMkLst>
            <pc:docMk/>
            <pc:sldMk cId="2266046748" sldId="307"/>
            <ac:spMk id="2" creationId="{3ECFA3DF-0355-BC77-82EA-DFB479CFBB95}"/>
          </ac:spMkLst>
        </pc:spChg>
        <pc:picChg chg="del">
          <ac:chgData name="VALLEDOR, ADRIAN (FCRB)" userId="S::valledor_recerca.clinic.cat#ext#@hospitalclinicdebarcelona.onmicrosoft.com::77a49396-5cb6-4c5e-8878-3b03ead53f2f" providerId="AD" clId="Web-{EF1AAAFD-8A0B-555A-02A4-6F710485DECC}" dt="2024-06-13T15:41:03.850" v="215"/>
          <ac:picMkLst>
            <pc:docMk/>
            <pc:sldMk cId="2266046748" sldId="307"/>
            <ac:picMk id="6" creationId="{A8340C0B-2D9F-BB08-65B2-FD8ACF4E2CCB}"/>
          </ac:picMkLst>
        </pc:picChg>
        <pc:picChg chg="del">
          <ac:chgData name="VALLEDOR, ADRIAN (FCRB)" userId="S::valledor_recerca.clinic.cat#ext#@hospitalclinicdebarcelona.onmicrosoft.com::77a49396-5cb6-4c5e-8878-3b03ead53f2f" providerId="AD" clId="Web-{EF1AAAFD-8A0B-555A-02A4-6F710485DECC}" dt="2024-06-13T15:41:04.381" v="216"/>
          <ac:picMkLst>
            <pc:docMk/>
            <pc:sldMk cId="2266046748" sldId="307"/>
            <ac:picMk id="8" creationId="{E5776547-4A7D-5868-5146-5C3461766B9A}"/>
          </ac:picMkLst>
        </pc:picChg>
      </pc:sldChg>
      <pc:sldChg chg="delSp">
        <pc:chgData name="VALLEDOR, ADRIAN (FCRB)" userId="S::valledor_recerca.clinic.cat#ext#@hospitalclinicdebarcelona.onmicrosoft.com::77a49396-5cb6-4c5e-8878-3b03ead53f2f" providerId="AD" clId="Web-{EF1AAAFD-8A0B-555A-02A4-6F710485DECC}" dt="2024-06-13T15:33:33.634" v="55"/>
        <pc:sldMkLst>
          <pc:docMk/>
          <pc:sldMk cId="3442643835" sldId="308"/>
        </pc:sldMkLst>
        <pc:picChg chg="del">
          <ac:chgData name="VALLEDOR, ADRIAN (FCRB)" userId="S::valledor_recerca.clinic.cat#ext#@hospitalclinicdebarcelona.onmicrosoft.com::77a49396-5cb6-4c5e-8878-3b03ead53f2f" providerId="AD" clId="Web-{EF1AAAFD-8A0B-555A-02A4-6F710485DECC}" dt="2024-06-13T15:33:33.353" v="54"/>
          <ac:picMkLst>
            <pc:docMk/>
            <pc:sldMk cId="3442643835" sldId="308"/>
            <ac:picMk id="24" creationId="{E4972C4D-A665-E255-49BC-E5D8B372D183}"/>
          </ac:picMkLst>
        </pc:picChg>
        <pc:picChg chg="del">
          <ac:chgData name="VALLEDOR, ADRIAN (FCRB)" userId="S::valledor_recerca.clinic.cat#ext#@hospitalclinicdebarcelona.onmicrosoft.com::77a49396-5cb6-4c5e-8878-3b03ead53f2f" providerId="AD" clId="Web-{EF1AAAFD-8A0B-555A-02A4-6F710485DECC}" dt="2024-06-13T15:33:33.634" v="55"/>
          <ac:picMkLst>
            <pc:docMk/>
            <pc:sldMk cId="3442643835" sldId="308"/>
            <ac:picMk id="26" creationId="{810F99FE-BE27-4480-8C73-962147D8183E}"/>
          </ac:picMkLst>
        </pc:picChg>
      </pc:sldChg>
      <pc:sldChg chg="delSp modSp">
        <pc:chgData name="VALLEDOR, ADRIAN (FCRB)" userId="S::valledor_recerca.clinic.cat#ext#@hospitalclinicdebarcelona.onmicrosoft.com::77a49396-5cb6-4c5e-8878-3b03ead53f2f" providerId="AD" clId="Web-{EF1AAAFD-8A0B-555A-02A4-6F710485DECC}" dt="2024-06-13T15:37:14.695" v="122" actId="20577"/>
        <pc:sldMkLst>
          <pc:docMk/>
          <pc:sldMk cId="1900213359" sldId="309"/>
        </pc:sldMkLst>
        <pc:spChg chg="mod">
          <ac:chgData name="VALLEDOR, ADRIAN (FCRB)" userId="S::valledor_recerca.clinic.cat#ext#@hospitalclinicdebarcelona.onmicrosoft.com::77a49396-5cb6-4c5e-8878-3b03ead53f2f" providerId="AD" clId="Web-{EF1AAAFD-8A0B-555A-02A4-6F710485DECC}" dt="2024-06-13T15:37:14.695" v="122" actId="20577"/>
          <ac:spMkLst>
            <pc:docMk/>
            <pc:sldMk cId="1900213359" sldId="309"/>
            <ac:spMk id="3" creationId="{210953DF-F1DA-71CB-CE8F-2D860D517C8A}"/>
          </ac:spMkLst>
        </pc:spChg>
        <pc:picChg chg="del">
          <ac:chgData name="VALLEDOR, ADRIAN (FCRB)" userId="S::valledor_recerca.clinic.cat#ext#@hospitalclinicdebarcelona.onmicrosoft.com::77a49396-5cb6-4c5e-8878-3b03ead53f2f" providerId="AD" clId="Web-{EF1AAAFD-8A0B-555A-02A4-6F710485DECC}" dt="2024-06-13T15:33:42.681" v="62"/>
          <ac:picMkLst>
            <pc:docMk/>
            <pc:sldMk cId="1900213359" sldId="309"/>
            <ac:picMk id="8" creationId="{EB7F7A09-1B33-F1D8-4C34-7817CAC290AB}"/>
          </ac:picMkLst>
        </pc:picChg>
        <pc:picChg chg="del">
          <ac:chgData name="VALLEDOR, ADRIAN (FCRB)" userId="S::valledor_recerca.clinic.cat#ext#@hospitalclinicdebarcelona.onmicrosoft.com::77a49396-5cb6-4c5e-8878-3b03ead53f2f" providerId="AD" clId="Web-{EF1AAAFD-8A0B-555A-02A4-6F710485DECC}" dt="2024-06-13T15:33:42.947" v="63"/>
          <ac:picMkLst>
            <pc:docMk/>
            <pc:sldMk cId="1900213359" sldId="309"/>
            <ac:picMk id="11" creationId="{08AADF1B-865B-3FA2-A5C8-2BC709BA03FF}"/>
          </ac:picMkLst>
        </pc:picChg>
      </pc:sldChg>
      <pc:sldChg chg="addSp delSp modSp">
        <pc:chgData name="VALLEDOR, ADRIAN (FCRB)" userId="S::valledor_recerca.clinic.cat#ext#@hospitalclinicdebarcelona.onmicrosoft.com::77a49396-5cb6-4c5e-8878-3b03ead53f2f" providerId="AD" clId="Web-{EF1AAAFD-8A0B-555A-02A4-6F710485DECC}" dt="2024-06-13T15:36:04.831" v="100" actId="20577"/>
        <pc:sldMkLst>
          <pc:docMk/>
          <pc:sldMk cId="4148150049" sldId="310"/>
        </pc:sldMkLst>
        <pc:spChg chg="del">
          <ac:chgData name="VALLEDOR, ADRIAN (FCRB)" userId="S::valledor_recerca.clinic.cat#ext#@hospitalclinicdebarcelona.onmicrosoft.com::77a49396-5cb6-4c5e-8878-3b03ead53f2f" providerId="AD" clId="Web-{EF1AAAFD-8A0B-555A-02A4-6F710485DECC}" dt="2024-06-13T15:35:17.812" v="85"/>
          <ac:spMkLst>
            <pc:docMk/>
            <pc:sldMk cId="4148150049" sldId="310"/>
            <ac:spMk id="3" creationId="{53441FAD-B009-D93B-C308-18785C299CF2}"/>
          </ac:spMkLst>
        </pc:spChg>
        <pc:spChg chg="del mod">
          <ac:chgData name="VALLEDOR, ADRIAN (FCRB)" userId="S::valledor_recerca.clinic.cat#ext#@hospitalclinicdebarcelona.onmicrosoft.com::77a49396-5cb6-4c5e-8878-3b03ead53f2f" providerId="AD" clId="Web-{EF1AAAFD-8A0B-555A-02A4-6F710485DECC}" dt="2024-06-13T15:35:40.079" v="95"/>
          <ac:spMkLst>
            <pc:docMk/>
            <pc:sldMk cId="4148150049" sldId="310"/>
            <ac:spMk id="4" creationId="{DEC05F62-C5D3-4304-5383-4C540E8B47D1}"/>
          </ac:spMkLst>
        </pc:spChg>
        <pc:spChg chg="mod">
          <ac:chgData name="VALLEDOR, ADRIAN (FCRB)" userId="S::valledor_recerca.clinic.cat#ext#@hospitalclinicdebarcelona.onmicrosoft.com::77a49396-5cb6-4c5e-8878-3b03ead53f2f" providerId="AD" clId="Web-{EF1AAAFD-8A0B-555A-02A4-6F710485DECC}" dt="2024-06-13T15:36:04.831" v="100" actId="20577"/>
          <ac:spMkLst>
            <pc:docMk/>
            <pc:sldMk cId="4148150049" sldId="310"/>
            <ac:spMk id="5" creationId="{F3A8D668-1E98-EE0D-3E2E-5AF00C0BCAE3}"/>
          </ac:spMkLst>
        </pc:spChg>
        <pc:spChg chg="add mod">
          <ac:chgData name="VALLEDOR, ADRIAN (FCRB)" userId="S::valledor_recerca.clinic.cat#ext#@hospitalclinicdebarcelona.onmicrosoft.com::77a49396-5cb6-4c5e-8878-3b03ead53f2f" providerId="AD" clId="Web-{EF1AAAFD-8A0B-555A-02A4-6F710485DECC}" dt="2024-06-13T15:35:43.314" v="98" actId="20577"/>
          <ac:spMkLst>
            <pc:docMk/>
            <pc:sldMk cId="4148150049" sldId="310"/>
            <ac:spMk id="12" creationId="{B9DE6AE0-10CC-90F5-192F-9B13C0F014EC}"/>
          </ac:spMkLst>
        </pc:spChg>
        <pc:picChg chg="del">
          <ac:chgData name="VALLEDOR, ADRIAN (FCRB)" userId="S::valledor_recerca.clinic.cat#ext#@hospitalclinicdebarcelona.onmicrosoft.com::77a49396-5cb6-4c5e-8878-3b03ead53f2f" providerId="AD" clId="Web-{EF1AAAFD-8A0B-555A-02A4-6F710485DECC}" dt="2024-06-13T15:33:49.447" v="67"/>
          <ac:picMkLst>
            <pc:docMk/>
            <pc:sldMk cId="4148150049" sldId="310"/>
            <ac:picMk id="8" creationId="{A9920F08-1005-B9E4-8982-02CB5F54CAF4}"/>
          </ac:picMkLst>
        </pc:picChg>
        <pc:picChg chg="del">
          <ac:chgData name="VALLEDOR, ADRIAN (FCRB)" userId="S::valledor_recerca.clinic.cat#ext#@hospitalclinicdebarcelona.onmicrosoft.com::77a49396-5cb6-4c5e-8878-3b03ead53f2f" providerId="AD" clId="Web-{EF1AAAFD-8A0B-555A-02A4-6F710485DECC}" dt="2024-06-13T15:33:49.150" v="66"/>
          <ac:picMkLst>
            <pc:docMk/>
            <pc:sldMk cId="4148150049" sldId="310"/>
            <ac:picMk id="11" creationId="{0C8F6B03-77C5-D496-EA6F-E51B54BCCD2F}"/>
          </ac:picMkLst>
        </pc:picChg>
      </pc:sldChg>
      <pc:sldChg chg="addSp delSp modSp">
        <pc:chgData name="VALLEDOR, ADRIAN (FCRB)" userId="S::valledor_recerca.clinic.cat#ext#@hospitalclinicdebarcelona.onmicrosoft.com::77a49396-5cb6-4c5e-8878-3b03ead53f2f" providerId="AD" clId="Web-{EF1AAAFD-8A0B-555A-02A4-6F710485DECC}" dt="2024-06-13T15:36:12.409" v="104" actId="20577"/>
        <pc:sldMkLst>
          <pc:docMk/>
          <pc:sldMk cId="2707339509" sldId="311"/>
        </pc:sldMkLst>
        <pc:spChg chg="add del">
          <ac:chgData name="VALLEDOR, ADRIAN (FCRB)" userId="S::valledor_recerca.clinic.cat#ext#@hospitalclinicdebarcelona.onmicrosoft.com::77a49396-5cb6-4c5e-8878-3b03ead53f2f" providerId="AD" clId="Web-{EF1AAAFD-8A0B-555A-02A4-6F710485DECC}" dt="2024-06-13T15:35:33.704" v="92"/>
          <ac:spMkLst>
            <pc:docMk/>
            <pc:sldMk cId="2707339509" sldId="311"/>
            <ac:spMk id="2" creationId="{09621683-AE43-AA4F-F6AF-DA95F090DC9C}"/>
          </ac:spMkLst>
        </pc:spChg>
        <pc:spChg chg="mod">
          <ac:chgData name="VALLEDOR, ADRIAN (FCRB)" userId="S::valledor_recerca.clinic.cat#ext#@hospitalclinicdebarcelona.onmicrosoft.com::77a49396-5cb6-4c5e-8878-3b03ead53f2f" providerId="AD" clId="Web-{EF1AAAFD-8A0B-555A-02A4-6F710485DECC}" dt="2024-06-13T15:36:12.409" v="104" actId="20577"/>
          <ac:spMkLst>
            <pc:docMk/>
            <pc:sldMk cId="2707339509" sldId="311"/>
            <ac:spMk id="3" creationId="{A4B87536-5B53-7FC5-5562-02E1E1727B4B}"/>
          </ac:spMkLst>
        </pc:spChg>
        <pc:spChg chg="add del">
          <ac:chgData name="VALLEDOR, ADRIAN (FCRB)" userId="S::valledor_recerca.clinic.cat#ext#@hospitalclinicdebarcelona.onmicrosoft.com::77a49396-5cb6-4c5e-8878-3b03ead53f2f" providerId="AD" clId="Web-{EF1AAAFD-8A0B-555A-02A4-6F710485DECC}" dt="2024-06-13T15:35:32.938" v="91"/>
          <ac:spMkLst>
            <pc:docMk/>
            <pc:sldMk cId="2707339509" sldId="311"/>
            <ac:spMk id="4" creationId="{09621683-AE43-AA4F-F6AF-DA95F090DC9C}"/>
          </ac:spMkLst>
        </pc:spChg>
        <pc:spChg chg="add del">
          <ac:chgData name="VALLEDOR, ADRIAN (FCRB)" userId="S::valledor_recerca.clinic.cat#ext#@hospitalclinicdebarcelona.onmicrosoft.com::77a49396-5cb6-4c5e-8878-3b03ead53f2f" providerId="AD" clId="Web-{EF1AAAFD-8A0B-555A-02A4-6F710485DECC}" dt="2024-06-13T15:35:30.016" v="90"/>
          <ac:spMkLst>
            <pc:docMk/>
            <pc:sldMk cId="2707339509" sldId="311"/>
            <ac:spMk id="7" creationId="{09621683-AE43-AA4F-F6AF-DA95F090DC9C}"/>
          </ac:spMkLst>
        </pc:spChg>
        <pc:picChg chg="del">
          <ac:chgData name="VALLEDOR, ADRIAN (FCRB)" userId="S::valledor_recerca.clinic.cat#ext#@hospitalclinicdebarcelona.onmicrosoft.com::77a49396-5cb6-4c5e-8878-3b03ead53f2f" providerId="AD" clId="Web-{EF1AAAFD-8A0B-555A-02A4-6F710485DECC}" dt="2024-06-13T15:33:46.213" v="65"/>
          <ac:picMkLst>
            <pc:docMk/>
            <pc:sldMk cId="2707339509" sldId="311"/>
            <ac:picMk id="5" creationId="{61F68951-98A2-EF07-DE48-EFC59A6519E7}"/>
          </ac:picMkLst>
        </pc:picChg>
        <pc:picChg chg="del">
          <ac:chgData name="VALLEDOR, ADRIAN (FCRB)" userId="S::valledor_recerca.clinic.cat#ext#@hospitalclinicdebarcelona.onmicrosoft.com::77a49396-5cb6-4c5e-8878-3b03ead53f2f" providerId="AD" clId="Web-{EF1AAAFD-8A0B-555A-02A4-6F710485DECC}" dt="2024-06-13T15:33:46.213" v="64"/>
          <ac:picMkLst>
            <pc:docMk/>
            <pc:sldMk cId="2707339509" sldId="311"/>
            <ac:picMk id="6" creationId="{C36A9FB0-79FA-C38E-5D5D-5F183A1A8E26}"/>
          </ac:picMkLst>
        </pc:picChg>
      </pc:sldChg>
      <pc:sldChg chg="delSp modSp">
        <pc:chgData name="VALLEDOR, ADRIAN (FCRB)" userId="S::valledor_recerca.clinic.cat#ext#@hospitalclinicdebarcelona.onmicrosoft.com::77a49396-5cb6-4c5e-8878-3b03ead53f2f" providerId="AD" clId="Web-{EF1AAAFD-8A0B-555A-02A4-6F710485DECC}" dt="2024-06-13T15:36:16.019" v="108" actId="20577"/>
        <pc:sldMkLst>
          <pc:docMk/>
          <pc:sldMk cId="3842895859" sldId="312"/>
        </pc:sldMkLst>
        <pc:spChg chg="mod">
          <ac:chgData name="VALLEDOR, ADRIAN (FCRB)" userId="S::valledor_recerca.clinic.cat#ext#@hospitalclinicdebarcelona.onmicrosoft.com::77a49396-5cb6-4c5e-8878-3b03ead53f2f" providerId="AD" clId="Web-{EF1AAAFD-8A0B-555A-02A4-6F710485DECC}" dt="2024-06-13T15:36:16.019" v="108" actId="20577"/>
          <ac:spMkLst>
            <pc:docMk/>
            <pc:sldMk cId="3842895859" sldId="312"/>
            <ac:spMk id="3" creationId="{6BE7A2B0-AE61-CEB1-0F37-AC9FC05792F5}"/>
          </ac:spMkLst>
        </pc:spChg>
        <pc:picChg chg="del">
          <ac:chgData name="VALLEDOR, ADRIAN (FCRB)" userId="S::valledor_recerca.clinic.cat#ext#@hospitalclinicdebarcelona.onmicrosoft.com::77a49396-5cb6-4c5e-8878-3b03ead53f2f" providerId="AD" clId="Web-{EF1AAAFD-8A0B-555A-02A4-6F710485DECC}" dt="2024-06-13T15:33:51.338" v="69"/>
          <ac:picMkLst>
            <pc:docMk/>
            <pc:sldMk cId="3842895859" sldId="312"/>
            <ac:picMk id="5" creationId="{184E295C-D31F-E3C2-727F-3359DB7AC987}"/>
          </ac:picMkLst>
        </pc:picChg>
        <pc:picChg chg="del">
          <ac:chgData name="VALLEDOR, ADRIAN (FCRB)" userId="S::valledor_recerca.clinic.cat#ext#@hospitalclinicdebarcelona.onmicrosoft.com::77a49396-5cb6-4c5e-8878-3b03ead53f2f" providerId="AD" clId="Web-{EF1AAAFD-8A0B-555A-02A4-6F710485DECC}" dt="2024-06-13T15:33:50.854" v="68"/>
          <ac:picMkLst>
            <pc:docMk/>
            <pc:sldMk cId="3842895859" sldId="312"/>
            <ac:picMk id="6" creationId="{9B4E66DB-EE81-7618-ACAF-600CF5C2B361}"/>
          </ac:picMkLst>
        </pc:picChg>
      </pc:sldChg>
      <pc:sldChg chg="delSp modSp">
        <pc:chgData name="VALLEDOR, ADRIAN (FCRB)" userId="S::valledor_recerca.clinic.cat#ext#@hospitalclinicdebarcelona.onmicrosoft.com::77a49396-5cb6-4c5e-8878-3b03ead53f2f" providerId="AD" clId="Web-{EF1AAAFD-8A0B-555A-02A4-6F710485DECC}" dt="2024-06-13T15:40:50.536" v="207" actId="20577"/>
        <pc:sldMkLst>
          <pc:docMk/>
          <pc:sldMk cId="2161056259" sldId="330"/>
        </pc:sldMkLst>
        <pc:spChg chg="mod">
          <ac:chgData name="VALLEDOR, ADRIAN (FCRB)" userId="S::valledor_recerca.clinic.cat#ext#@hospitalclinicdebarcelona.onmicrosoft.com::77a49396-5cb6-4c5e-8878-3b03ead53f2f" providerId="AD" clId="Web-{EF1AAAFD-8A0B-555A-02A4-6F710485DECC}" dt="2024-06-13T15:40:50.536" v="207" actId="20577"/>
          <ac:spMkLst>
            <pc:docMk/>
            <pc:sldMk cId="2161056259" sldId="330"/>
            <ac:spMk id="3" creationId="{24EF0FDB-585F-8BA8-FF5D-B21661BDF35B}"/>
          </ac:spMkLst>
        </pc:spChg>
        <pc:picChg chg="del">
          <ac:chgData name="VALLEDOR, ADRIAN (FCRB)" userId="S::valledor_recerca.clinic.cat#ext#@hospitalclinicdebarcelona.onmicrosoft.com::77a49396-5cb6-4c5e-8878-3b03ead53f2f" providerId="AD" clId="Web-{EF1AAAFD-8A0B-555A-02A4-6F710485DECC}" dt="2024-06-13T15:34:27.262" v="81"/>
          <ac:picMkLst>
            <pc:docMk/>
            <pc:sldMk cId="2161056259" sldId="330"/>
            <ac:picMk id="6" creationId="{5C24A42B-CFA8-3D82-29F2-874A573D4988}"/>
          </ac:picMkLst>
        </pc:picChg>
        <pc:picChg chg="del">
          <ac:chgData name="VALLEDOR, ADRIAN (FCRB)" userId="S::valledor_recerca.clinic.cat#ext#@hospitalclinicdebarcelona.onmicrosoft.com::77a49396-5cb6-4c5e-8878-3b03ead53f2f" providerId="AD" clId="Web-{EF1AAAFD-8A0B-555A-02A4-6F710485DECC}" dt="2024-06-13T15:34:27.262" v="80"/>
          <ac:picMkLst>
            <pc:docMk/>
            <pc:sldMk cId="2161056259" sldId="330"/>
            <ac:picMk id="8" creationId="{24D882D7-5E47-61C6-DACF-8352D5CAD33E}"/>
          </ac:picMkLst>
        </pc:picChg>
      </pc:sldChg>
      <pc:sldChg chg="delSp modSp">
        <pc:chgData name="VALLEDOR, ADRIAN (FCRB)" userId="S::valledor_recerca.clinic.cat#ext#@hospitalclinicdebarcelona.onmicrosoft.com::77a49396-5cb6-4c5e-8878-3b03ead53f2f" providerId="AD" clId="Web-{EF1AAAFD-8A0B-555A-02A4-6F710485DECC}" dt="2024-06-13T15:38:03.854" v="142" actId="20577"/>
        <pc:sldMkLst>
          <pc:docMk/>
          <pc:sldMk cId="3692105153" sldId="331"/>
        </pc:sldMkLst>
        <pc:spChg chg="mod">
          <ac:chgData name="VALLEDOR, ADRIAN (FCRB)" userId="S::valledor_recerca.clinic.cat#ext#@hospitalclinicdebarcelona.onmicrosoft.com::77a49396-5cb6-4c5e-8878-3b03ead53f2f" providerId="AD" clId="Web-{EF1AAAFD-8A0B-555A-02A4-6F710485DECC}" dt="2024-06-13T15:38:03.854" v="142" actId="20577"/>
          <ac:spMkLst>
            <pc:docMk/>
            <pc:sldMk cId="3692105153" sldId="331"/>
            <ac:spMk id="2" creationId="{14568C76-F905-4249-A990-C5BD0EDA2026}"/>
          </ac:spMkLst>
        </pc:spChg>
        <pc:picChg chg="del">
          <ac:chgData name="VALLEDOR, ADRIAN (FCRB)" userId="S::valledor_recerca.clinic.cat#ext#@hospitalclinicdebarcelona.onmicrosoft.com::77a49396-5cb6-4c5e-8878-3b03ead53f2f" providerId="AD" clId="Web-{EF1AAAFD-8A0B-555A-02A4-6F710485DECC}" dt="2024-06-13T15:33:56.948" v="74"/>
          <ac:picMkLst>
            <pc:docMk/>
            <pc:sldMk cId="3692105153" sldId="331"/>
            <ac:picMk id="4" creationId="{E0534017-A621-ACB5-E9BE-7733A92D7347}"/>
          </ac:picMkLst>
        </pc:picChg>
        <pc:picChg chg="del">
          <ac:chgData name="VALLEDOR, ADRIAN (FCRB)" userId="S::valledor_recerca.clinic.cat#ext#@hospitalclinicdebarcelona.onmicrosoft.com::77a49396-5cb6-4c5e-8878-3b03ead53f2f" providerId="AD" clId="Web-{EF1AAAFD-8A0B-555A-02A4-6F710485DECC}" dt="2024-06-13T15:33:57.213" v="75"/>
          <ac:picMkLst>
            <pc:docMk/>
            <pc:sldMk cId="3692105153" sldId="331"/>
            <ac:picMk id="5" creationId="{4A52059C-8DC0-1A2A-0A7E-049C19F7CA2A}"/>
          </ac:picMkLst>
        </pc:picChg>
      </pc:sldChg>
      <pc:sldChg chg="delSp modSp">
        <pc:chgData name="VALLEDOR, ADRIAN (FCRB)" userId="S::valledor_recerca.clinic.cat#ext#@hospitalclinicdebarcelona.onmicrosoft.com::77a49396-5cb6-4c5e-8878-3b03ead53f2f" providerId="AD" clId="Web-{EF1AAAFD-8A0B-555A-02A4-6F710485DECC}" dt="2024-06-13T15:37:10.085" v="119" actId="20577"/>
        <pc:sldMkLst>
          <pc:docMk/>
          <pc:sldMk cId="2834242822" sldId="332"/>
        </pc:sldMkLst>
        <pc:spChg chg="mod">
          <ac:chgData name="VALLEDOR, ADRIAN (FCRB)" userId="S::valledor_recerca.clinic.cat#ext#@hospitalclinicdebarcelona.onmicrosoft.com::77a49396-5cb6-4c5e-8878-3b03ead53f2f" providerId="AD" clId="Web-{EF1AAAFD-8A0B-555A-02A4-6F710485DECC}" dt="2024-06-13T15:37:10.085" v="119" actId="20577"/>
          <ac:spMkLst>
            <pc:docMk/>
            <pc:sldMk cId="2834242822" sldId="332"/>
            <ac:spMk id="3" creationId="{87EFEFCB-A57D-0B15-6A0B-BF8B9142CC2E}"/>
          </ac:spMkLst>
        </pc:spChg>
        <pc:picChg chg="del">
          <ac:chgData name="VALLEDOR, ADRIAN (FCRB)" userId="S::valledor_recerca.clinic.cat#ext#@hospitalclinicdebarcelona.onmicrosoft.com::77a49396-5cb6-4c5e-8878-3b03ead53f2f" providerId="AD" clId="Web-{EF1AAAFD-8A0B-555A-02A4-6F710485DECC}" dt="2024-06-13T15:33:39.087" v="58"/>
          <ac:picMkLst>
            <pc:docMk/>
            <pc:sldMk cId="2834242822" sldId="332"/>
            <ac:picMk id="4" creationId="{A7A09382-12E0-4630-EE0F-E875A05A185D}"/>
          </ac:picMkLst>
        </pc:picChg>
        <pc:picChg chg="del">
          <ac:chgData name="VALLEDOR, ADRIAN (FCRB)" userId="S::valledor_recerca.clinic.cat#ext#@hospitalclinicdebarcelona.onmicrosoft.com::77a49396-5cb6-4c5e-8878-3b03ead53f2f" providerId="AD" clId="Web-{EF1AAAFD-8A0B-555A-02A4-6F710485DECC}" dt="2024-06-13T15:33:39.337" v="59"/>
          <ac:picMkLst>
            <pc:docMk/>
            <pc:sldMk cId="2834242822" sldId="332"/>
            <ac:picMk id="5" creationId="{C7B4CD12-C4DC-AD53-B008-124E53097EE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_131_15807EBF.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'[RD top 2500_update 2021.xlsx]Foglio10'!$A$2</c:f>
              <c:strCache>
                <c:ptCount val="1"/>
                <c:pt idx="0">
                  <c:v>China</c:v>
                </c:pt>
              </c:strCache>
            </c:strRef>
          </c:tx>
          <c:spPr>
            <a:ln w="12700" cap="rnd">
              <a:solidFill>
                <a:schemeClr val="accent1"/>
              </a:solidFill>
              <a:round/>
            </a:ln>
            <a:effectLst/>
          </c:spPr>
          <c:marker>
            <c:symbol val="diamond"/>
            <c:size val="8"/>
            <c:spPr>
              <a:solidFill>
                <a:schemeClr val="accent1"/>
              </a:solidFill>
              <a:ln w="9525">
                <a:solidFill>
                  <a:schemeClr val="accent1"/>
                </a:solidFill>
              </a:ln>
              <a:effectLst/>
            </c:spPr>
          </c:marker>
          <c:cat>
            <c:numRef>
              <c:f>'[RD top 2500_update 2021.xlsx]Foglio10'!$B$1:$H$1</c:f>
              <c:numCache>
                <c:formatCode>General</c:formatCode>
                <c:ptCount val="7"/>
                <c:pt idx="0">
                  <c:v>2015</c:v>
                </c:pt>
                <c:pt idx="1">
                  <c:v>2016</c:v>
                </c:pt>
                <c:pt idx="2">
                  <c:v>2017</c:v>
                </c:pt>
                <c:pt idx="3">
                  <c:v>2018</c:v>
                </c:pt>
                <c:pt idx="4">
                  <c:v>2019</c:v>
                </c:pt>
                <c:pt idx="5">
                  <c:v>2020</c:v>
                </c:pt>
                <c:pt idx="6">
                  <c:v>2021</c:v>
                </c:pt>
              </c:numCache>
            </c:numRef>
          </c:cat>
          <c:val>
            <c:numRef>
              <c:f>'[RD top 2500_update 2021.xlsx]Foglio10'!$B$2:$H$2</c:f>
              <c:numCache>
                <c:formatCode>_-* #,##0_-;\-* #,##0_-;_-* "-"??_-;_-@_-</c:formatCode>
                <c:ptCount val="7"/>
                <c:pt idx="0">
                  <c:v>267.61939999999998</c:v>
                </c:pt>
                <c:pt idx="1">
                  <c:v>118.81700499999999</c:v>
                </c:pt>
                <c:pt idx="2">
                  <c:v>143.71772300000001</c:v>
                </c:pt>
                <c:pt idx="3">
                  <c:v>438.60014200000001</c:v>
                </c:pt>
                <c:pt idx="4">
                  <c:v>547.14164000000005</c:v>
                </c:pt>
                <c:pt idx="5">
                  <c:v>686.65378299999998</c:v>
                </c:pt>
                <c:pt idx="6" formatCode="0">
                  <c:v>1344.6279050000001</c:v>
                </c:pt>
              </c:numCache>
            </c:numRef>
          </c:val>
          <c:smooth val="0"/>
          <c:extLst>
            <c:ext xmlns:c16="http://schemas.microsoft.com/office/drawing/2014/chart" uri="{C3380CC4-5D6E-409C-BE32-E72D297353CC}">
              <c16:uniqueId val="{00000000-6137-4BF8-96C7-5740AEAAD3E4}"/>
            </c:ext>
          </c:extLst>
        </c:ser>
        <c:ser>
          <c:idx val="1"/>
          <c:order val="1"/>
          <c:tx>
            <c:strRef>
              <c:f>'[RD top 2500_update 2021.xlsx]Foglio10'!$A$3</c:f>
              <c:strCache>
                <c:ptCount val="1"/>
                <c:pt idx="0">
                  <c:v>EU</c:v>
                </c:pt>
              </c:strCache>
            </c:strRef>
          </c:tx>
          <c:spPr>
            <a:ln w="12700" cap="rnd">
              <a:solidFill>
                <a:srgbClr val="8D4996"/>
              </a:solidFill>
              <a:round/>
            </a:ln>
            <a:effectLst/>
          </c:spPr>
          <c:marker>
            <c:symbol val="diamond"/>
            <c:size val="8"/>
            <c:spPr>
              <a:solidFill>
                <a:srgbClr val="8D4996"/>
              </a:solidFill>
              <a:ln w="9525">
                <a:solidFill>
                  <a:srgbClr val="8D4996"/>
                </a:solidFill>
              </a:ln>
              <a:effectLst/>
            </c:spPr>
          </c:marker>
          <c:cat>
            <c:numRef>
              <c:f>'[RD top 2500_update 2021.xlsx]Foglio10'!$B$1:$H$1</c:f>
              <c:numCache>
                <c:formatCode>General</c:formatCode>
                <c:ptCount val="7"/>
                <c:pt idx="0">
                  <c:v>2015</c:v>
                </c:pt>
                <c:pt idx="1">
                  <c:v>2016</c:v>
                </c:pt>
                <c:pt idx="2">
                  <c:v>2017</c:v>
                </c:pt>
                <c:pt idx="3">
                  <c:v>2018</c:v>
                </c:pt>
                <c:pt idx="4">
                  <c:v>2019</c:v>
                </c:pt>
                <c:pt idx="5">
                  <c:v>2020</c:v>
                </c:pt>
                <c:pt idx="6">
                  <c:v>2021</c:v>
                </c:pt>
              </c:numCache>
            </c:numRef>
          </c:cat>
          <c:val>
            <c:numRef>
              <c:f>'[RD top 2500_update 2021.xlsx]Foglio10'!$B$3:$H$3</c:f>
              <c:numCache>
                <c:formatCode>_-* #,##0_-;\-* #,##0_-;_-* "-"??_-;_-@_-</c:formatCode>
                <c:ptCount val="7"/>
                <c:pt idx="0">
                  <c:v>4739.9888410000012</c:v>
                </c:pt>
                <c:pt idx="1">
                  <c:v>5007.5577510000003</c:v>
                </c:pt>
                <c:pt idx="2">
                  <c:v>4956.0103490000001</c:v>
                </c:pt>
                <c:pt idx="3">
                  <c:v>5454.028185000001</c:v>
                </c:pt>
                <c:pt idx="4">
                  <c:v>5784.8664409999983</c:v>
                </c:pt>
                <c:pt idx="5">
                  <c:v>5335.4794819999997</c:v>
                </c:pt>
                <c:pt idx="6" formatCode="0">
                  <c:v>6174.4307319999998</c:v>
                </c:pt>
              </c:numCache>
            </c:numRef>
          </c:val>
          <c:smooth val="0"/>
          <c:extLst>
            <c:ext xmlns:c16="http://schemas.microsoft.com/office/drawing/2014/chart" uri="{C3380CC4-5D6E-409C-BE32-E72D297353CC}">
              <c16:uniqueId val="{00000001-6137-4BF8-96C7-5740AEAAD3E4}"/>
            </c:ext>
          </c:extLst>
        </c:ser>
        <c:ser>
          <c:idx val="2"/>
          <c:order val="2"/>
          <c:tx>
            <c:strRef>
              <c:f>'[RD top 2500_update 2021.xlsx]Foglio10'!$A$4</c:f>
              <c:strCache>
                <c:ptCount val="1"/>
                <c:pt idx="0">
                  <c:v>Japan</c:v>
                </c:pt>
              </c:strCache>
            </c:strRef>
          </c:tx>
          <c:spPr>
            <a:ln w="12700" cap="rnd">
              <a:solidFill>
                <a:srgbClr val="6BB6A8"/>
              </a:solidFill>
              <a:round/>
            </a:ln>
            <a:effectLst/>
          </c:spPr>
          <c:marker>
            <c:symbol val="diamond"/>
            <c:size val="8"/>
            <c:spPr>
              <a:solidFill>
                <a:srgbClr val="6BB6A8"/>
              </a:solidFill>
              <a:ln w="9525">
                <a:solidFill>
                  <a:srgbClr val="6BB6A8"/>
                </a:solidFill>
              </a:ln>
              <a:effectLst/>
            </c:spPr>
          </c:marker>
          <c:cat>
            <c:numRef>
              <c:f>'[RD top 2500_update 2021.xlsx]Foglio10'!$B$1:$H$1</c:f>
              <c:numCache>
                <c:formatCode>General</c:formatCode>
                <c:ptCount val="7"/>
                <c:pt idx="0">
                  <c:v>2015</c:v>
                </c:pt>
                <c:pt idx="1">
                  <c:v>2016</c:v>
                </c:pt>
                <c:pt idx="2">
                  <c:v>2017</c:v>
                </c:pt>
                <c:pt idx="3">
                  <c:v>2018</c:v>
                </c:pt>
                <c:pt idx="4">
                  <c:v>2019</c:v>
                </c:pt>
                <c:pt idx="5">
                  <c:v>2020</c:v>
                </c:pt>
                <c:pt idx="6">
                  <c:v>2021</c:v>
                </c:pt>
              </c:numCache>
            </c:numRef>
          </c:cat>
          <c:val>
            <c:numRef>
              <c:f>'[RD top 2500_update 2021.xlsx]Foglio10'!$B$4:$H$4</c:f>
              <c:numCache>
                <c:formatCode>_-* #,##0_-;\-* #,##0_-;_-* "-"??_-;_-@_-</c:formatCode>
                <c:ptCount val="7"/>
                <c:pt idx="0">
                  <c:v>1306.525666</c:v>
                </c:pt>
                <c:pt idx="1">
                  <c:v>1345.601494</c:v>
                </c:pt>
                <c:pt idx="2">
                  <c:v>1425.6989329999999</c:v>
                </c:pt>
                <c:pt idx="3">
                  <c:v>1572.587552</c:v>
                </c:pt>
                <c:pt idx="4">
                  <c:v>1573.7147600000001</c:v>
                </c:pt>
                <c:pt idx="5">
                  <c:v>1485.0246400000001</c:v>
                </c:pt>
                <c:pt idx="6" formatCode="0">
                  <c:v>1477.0287989999999</c:v>
                </c:pt>
              </c:numCache>
            </c:numRef>
          </c:val>
          <c:smooth val="0"/>
          <c:extLst>
            <c:ext xmlns:c16="http://schemas.microsoft.com/office/drawing/2014/chart" uri="{C3380CC4-5D6E-409C-BE32-E72D297353CC}">
              <c16:uniqueId val="{00000002-6137-4BF8-96C7-5740AEAAD3E4}"/>
            </c:ext>
          </c:extLst>
        </c:ser>
        <c:ser>
          <c:idx val="3"/>
          <c:order val="3"/>
          <c:tx>
            <c:strRef>
              <c:f>'[RD top 2500_update 2021.xlsx]Foglio10'!$A$5</c:f>
              <c:strCache>
                <c:ptCount val="1"/>
                <c:pt idx="0">
                  <c:v>RoW</c:v>
                </c:pt>
              </c:strCache>
            </c:strRef>
          </c:tx>
          <c:spPr>
            <a:ln w="12700" cap="rnd">
              <a:solidFill>
                <a:srgbClr val="F2C666"/>
              </a:solidFill>
              <a:round/>
            </a:ln>
            <a:effectLst/>
          </c:spPr>
          <c:marker>
            <c:symbol val="diamond"/>
            <c:size val="8"/>
            <c:spPr>
              <a:solidFill>
                <a:srgbClr val="F2C666"/>
              </a:solidFill>
              <a:ln w="9525">
                <a:solidFill>
                  <a:srgbClr val="F2C666"/>
                </a:solidFill>
              </a:ln>
              <a:effectLst/>
            </c:spPr>
          </c:marker>
          <c:cat>
            <c:numRef>
              <c:f>'[RD top 2500_update 2021.xlsx]Foglio10'!$B$1:$H$1</c:f>
              <c:numCache>
                <c:formatCode>General</c:formatCode>
                <c:ptCount val="7"/>
                <c:pt idx="0">
                  <c:v>2015</c:v>
                </c:pt>
                <c:pt idx="1">
                  <c:v>2016</c:v>
                </c:pt>
                <c:pt idx="2">
                  <c:v>2017</c:v>
                </c:pt>
                <c:pt idx="3">
                  <c:v>2018</c:v>
                </c:pt>
                <c:pt idx="4">
                  <c:v>2019</c:v>
                </c:pt>
                <c:pt idx="5">
                  <c:v>2020</c:v>
                </c:pt>
                <c:pt idx="6">
                  <c:v>2021</c:v>
                </c:pt>
              </c:numCache>
            </c:numRef>
          </c:cat>
          <c:val>
            <c:numRef>
              <c:f>'[RD top 2500_update 2021.xlsx]Foglio10'!$B$5:$H$5</c:f>
              <c:numCache>
                <c:formatCode>_-* #,##0_-;\-* #,##0_-;_-* "-"??_-;_-@_-</c:formatCode>
                <c:ptCount val="7"/>
                <c:pt idx="0">
                  <c:v>358.94576799999999</c:v>
                </c:pt>
                <c:pt idx="1">
                  <c:v>351.69152400000007</c:v>
                </c:pt>
                <c:pt idx="2">
                  <c:v>344.82282400000008</c:v>
                </c:pt>
                <c:pt idx="3">
                  <c:v>223.97818799999999</c:v>
                </c:pt>
                <c:pt idx="4">
                  <c:v>906.00284599999964</c:v>
                </c:pt>
                <c:pt idx="5">
                  <c:v>902.30367299999989</c:v>
                </c:pt>
                <c:pt idx="6" formatCode="0">
                  <c:v>1482.6392999999998</c:v>
                </c:pt>
              </c:numCache>
            </c:numRef>
          </c:val>
          <c:smooth val="0"/>
          <c:extLst>
            <c:ext xmlns:c16="http://schemas.microsoft.com/office/drawing/2014/chart" uri="{C3380CC4-5D6E-409C-BE32-E72D297353CC}">
              <c16:uniqueId val="{00000003-6137-4BF8-96C7-5740AEAAD3E4}"/>
            </c:ext>
          </c:extLst>
        </c:ser>
        <c:ser>
          <c:idx val="4"/>
          <c:order val="4"/>
          <c:tx>
            <c:strRef>
              <c:f>'[RD top 2500_update 2021.xlsx]Foglio10'!$A$6</c:f>
              <c:strCache>
                <c:ptCount val="1"/>
                <c:pt idx="0">
                  <c:v>US</c:v>
                </c:pt>
              </c:strCache>
            </c:strRef>
          </c:tx>
          <c:spPr>
            <a:ln w="12700" cap="rnd">
              <a:solidFill>
                <a:srgbClr val="1E2C4C"/>
              </a:solidFill>
              <a:round/>
            </a:ln>
            <a:effectLst/>
          </c:spPr>
          <c:marker>
            <c:symbol val="diamond"/>
            <c:size val="8"/>
            <c:spPr>
              <a:solidFill>
                <a:srgbClr val="1E2C4C"/>
              </a:solidFill>
              <a:ln w="9525">
                <a:solidFill>
                  <a:srgbClr val="1E2C4C"/>
                </a:solidFill>
              </a:ln>
              <a:effectLst/>
            </c:spPr>
          </c:marker>
          <c:cat>
            <c:numRef>
              <c:f>'[RD top 2500_update 2021.xlsx]Foglio10'!$B$1:$H$1</c:f>
              <c:numCache>
                <c:formatCode>General</c:formatCode>
                <c:ptCount val="7"/>
                <c:pt idx="0">
                  <c:v>2015</c:v>
                </c:pt>
                <c:pt idx="1">
                  <c:v>2016</c:v>
                </c:pt>
                <c:pt idx="2">
                  <c:v>2017</c:v>
                </c:pt>
                <c:pt idx="3">
                  <c:v>2018</c:v>
                </c:pt>
                <c:pt idx="4">
                  <c:v>2019</c:v>
                </c:pt>
                <c:pt idx="5">
                  <c:v>2020</c:v>
                </c:pt>
                <c:pt idx="6">
                  <c:v>2021</c:v>
                </c:pt>
              </c:numCache>
            </c:numRef>
          </c:cat>
          <c:val>
            <c:numRef>
              <c:f>'[RD top 2500_update 2021.xlsx]Foglio10'!$B$6:$H$6</c:f>
              <c:numCache>
                <c:formatCode>_-* #,##0_-;\-* #,##0_-;_-* "-"??_-;_-@_-</c:formatCode>
                <c:ptCount val="7"/>
                <c:pt idx="0">
                  <c:v>8173.4366129999999</c:v>
                </c:pt>
                <c:pt idx="1">
                  <c:v>8672.3808759999956</c:v>
                </c:pt>
                <c:pt idx="2">
                  <c:v>7806.122763999997</c:v>
                </c:pt>
                <c:pt idx="3">
                  <c:v>8874.1823540000005</c:v>
                </c:pt>
                <c:pt idx="4">
                  <c:v>10057.275602</c:v>
                </c:pt>
                <c:pt idx="5">
                  <c:v>9377.0727100000022</c:v>
                </c:pt>
                <c:pt idx="6" formatCode="0">
                  <c:v>12011.705108</c:v>
                </c:pt>
              </c:numCache>
            </c:numRef>
          </c:val>
          <c:smooth val="0"/>
          <c:extLst>
            <c:ext xmlns:c16="http://schemas.microsoft.com/office/drawing/2014/chart" uri="{C3380CC4-5D6E-409C-BE32-E72D297353CC}">
              <c16:uniqueId val="{00000004-6137-4BF8-96C7-5740AEAAD3E4}"/>
            </c:ext>
          </c:extLst>
        </c:ser>
        <c:dLbls>
          <c:showLegendKey val="0"/>
          <c:showVal val="0"/>
          <c:showCatName val="0"/>
          <c:showSerName val="0"/>
          <c:showPercent val="0"/>
          <c:showBubbleSize val="0"/>
        </c:dLbls>
        <c:marker val="1"/>
        <c:smooth val="0"/>
        <c:axId val="493562735"/>
        <c:axId val="493564383"/>
      </c:lineChart>
      <c:catAx>
        <c:axId val="493562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a-ES"/>
          </a:p>
        </c:txPr>
        <c:crossAx val="493564383"/>
        <c:crosses val="autoZero"/>
        <c:auto val="1"/>
        <c:lblAlgn val="ctr"/>
        <c:lblOffset val="100"/>
        <c:noMultiLvlLbl val="0"/>
      </c:catAx>
      <c:valAx>
        <c:axId val="493564383"/>
        <c:scaling>
          <c:orientation val="minMax"/>
          <c:max val="14000"/>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a-ES"/>
          </a:p>
        </c:txPr>
        <c:crossAx val="493562735"/>
        <c:crosses val="autoZero"/>
        <c:crossBetween val="between"/>
        <c:majorUnit val="3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a-ES"/>
        </a:p>
      </c:txPr>
    </c:legend>
    <c:plotVisOnly val="1"/>
    <c:dispBlanksAs val="gap"/>
    <c:showDLblsOverMax val="0"/>
  </c:chart>
  <c:spPr>
    <a:solidFill>
      <a:sysClr val="window" lastClr="FFFFFF"/>
    </a:solidFill>
    <a:ln>
      <a:noFill/>
    </a:ln>
    <a:effectLst>
      <a:outerShdw blurRad="50800" dist="38100" dir="2700000" algn="tl" rotWithShape="0">
        <a:prstClr val="black">
          <a:alpha val="40000"/>
        </a:prstClr>
      </a:outerShdw>
    </a:effectLst>
  </c:spPr>
  <c:txPr>
    <a:bodyPr/>
    <a:lstStyle/>
    <a:p>
      <a:pPr>
        <a:defRPr/>
      </a:pPr>
      <a:endParaRPr lang="ca-E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8D4996"/>
            </a:solidFill>
            <a:ln>
              <a:noFill/>
            </a:ln>
            <a:effectLst/>
          </c:spPr>
          <c:invertIfNegative val="0"/>
          <c:dPt>
            <c:idx val="4"/>
            <c:invertIfNegative val="0"/>
            <c:bubble3D val="0"/>
            <c:spPr>
              <a:solidFill>
                <a:srgbClr val="492776"/>
              </a:solidFill>
              <a:ln>
                <a:noFill/>
              </a:ln>
              <a:effectLst/>
            </c:spPr>
            <c:extLst>
              <c:ext xmlns:c16="http://schemas.microsoft.com/office/drawing/2014/chart" uri="{C3380CC4-5D6E-409C-BE32-E72D297353CC}">
                <c16:uniqueId val="{00000001-5D75-4BFA-8514-D4418C12C90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a-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Foglio1!$A$1:$A$5</c:f>
              <c:strCache>
                <c:ptCount val="5"/>
                <c:pt idx="0">
                  <c:v>Asia Pacific</c:v>
                </c:pt>
                <c:pt idx="1">
                  <c:v>Latin America</c:v>
                </c:pt>
                <c:pt idx="2">
                  <c:v>Middle East and Africa</c:v>
                </c:pt>
                <c:pt idx="3">
                  <c:v>North America</c:v>
                </c:pt>
                <c:pt idx="4">
                  <c:v>Europe</c:v>
                </c:pt>
              </c:strCache>
            </c:strRef>
          </c:cat>
          <c:val>
            <c:numRef>
              <c:f>Foglio1!$B$1:$B$5</c:f>
              <c:numCache>
                <c:formatCode>0.0%</c:formatCode>
                <c:ptCount val="5"/>
                <c:pt idx="0">
                  <c:v>8.7999999999999995E-2</c:v>
                </c:pt>
                <c:pt idx="1">
                  <c:v>8.5999999999999993E-2</c:v>
                </c:pt>
                <c:pt idx="2">
                  <c:v>7.2999999999999995E-2</c:v>
                </c:pt>
                <c:pt idx="3">
                  <c:v>0.05</c:v>
                </c:pt>
                <c:pt idx="4">
                  <c:v>0.04</c:v>
                </c:pt>
              </c:numCache>
            </c:numRef>
          </c:val>
          <c:extLst>
            <c:ext xmlns:c16="http://schemas.microsoft.com/office/drawing/2014/chart" uri="{C3380CC4-5D6E-409C-BE32-E72D297353CC}">
              <c16:uniqueId val="{00000002-5D75-4BFA-8514-D4418C12C909}"/>
            </c:ext>
          </c:extLst>
        </c:ser>
        <c:dLbls>
          <c:showLegendKey val="0"/>
          <c:showVal val="0"/>
          <c:showCatName val="0"/>
          <c:showSerName val="0"/>
          <c:showPercent val="0"/>
          <c:showBubbleSize val="0"/>
        </c:dLbls>
        <c:gapWidth val="219"/>
        <c:overlap val="-27"/>
        <c:axId val="526902015"/>
        <c:axId val="464463055"/>
      </c:barChart>
      <c:catAx>
        <c:axId val="526902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a-ES"/>
          </a:p>
        </c:txPr>
        <c:crossAx val="464463055"/>
        <c:crosses val="autoZero"/>
        <c:auto val="1"/>
        <c:lblAlgn val="ctr"/>
        <c:lblOffset val="100"/>
        <c:noMultiLvlLbl val="0"/>
      </c:catAx>
      <c:valAx>
        <c:axId val="4644630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a-ES"/>
          </a:p>
        </c:txPr>
        <c:crossAx val="5269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outerShdw blurRad="50800" dist="38100" dir="2700000" algn="tl" rotWithShape="0">
        <a:prstClr val="black">
          <a:alpha val="40000"/>
        </a:prstClr>
      </a:outerShdw>
    </a:effectLst>
  </c:spPr>
  <c:txPr>
    <a:bodyPr/>
    <a:lstStyle/>
    <a:p>
      <a:pPr>
        <a:defRPr/>
      </a:pPr>
      <a:endParaRPr lang="ca-E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A2A14E-75A5-403D-BC06-63AF25D652B2}" type="doc">
      <dgm:prSet loTypeId="urn:microsoft.com/office/officeart/2005/8/layout/lProcess2" loCatId="list" qsTypeId="urn:microsoft.com/office/officeart/2005/8/quickstyle/simple1" qsCatId="simple" csTypeId="urn:microsoft.com/office/officeart/2005/8/colors/accent0_3" csCatId="mainScheme" phldr="1"/>
      <dgm:spPr/>
      <dgm:t>
        <a:bodyPr/>
        <a:lstStyle/>
        <a:p>
          <a:endParaRPr lang="en-US"/>
        </a:p>
      </dgm:t>
    </dgm:pt>
    <dgm:pt modelId="{72B8F75E-7BC1-4330-BC3D-9ABFBD5AB1BA}">
      <dgm:prSet phldrT="[Text]" phldr="0"/>
      <dgm:spPr/>
      <dgm:t>
        <a:bodyPr/>
        <a:lstStyle/>
        <a:p>
          <a:r>
            <a:rPr lang="en-US">
              <a:latin typeface="Arial" panose="020B0604020202020204"/>
            </a:rPr>
            <a:t>EFS</a:t>
          </a:r>
          <a:endParaRPr lang="en-US"/>
        </a:p>
      </dgm:t>
    </dgm:pt>
    <dgm:pt modelId="{3CA3D615-140F-4213-AEA7-142095695803}" type="parTrans" cxnId="{846A1736-83E3-4AD5-B050-C797ECBA3F89}">
      <dgm:prSet/>
      <dgm:spPr/>
      <dgm:t>
        <a:bodyPr/>
        <a:lstStyle/>
        <a:p>
          <a:endParaRPr lang="en-US"/>
        </a:p>
      </dgm:t>
    </dgm:pt>
    <dgm:pt modelId="{ADB49D6C-FB1B-437E-B309-2CFD03D1BAA8}" type="sibTrans" cxnId="{846A1736-83E3-4AD5-B050-C797ECBA3F89}">
      <dgm:prSet/>
      <dgm:spPr/>
      <dgm:t>
        <a:bodyPr/>
        <a:lstStyle/>
        <a:p>
          <a:endParaRPr lang="en-US"/>
        </a:p>
      </dgm:t>
    </dgm:pt>
    <dgm:pt modelId="{0CF3F60F-6365-4679-9CD4-65ED8AEB7469}">
      <dgm:prSet phldrT="[Text]" phldr="0"/>
      <dgm:spPr/>
      <dgm:t>
        <a:bodyPr/>
        <a:lstStyle/>
        <a:p>
          <a:pPr rtl="0"/>
          <a:r>
            <a:rPr lang="en-US">
              <a:latin typeface="Arial" panose="020B0604020202020204"/>
            </a:rPr>
            <a:t>Not final</a:t>
          </a:r>
          <a:endParaRPr lang="en-US"/>
        </a:p>
      </dgm:t>
    </dgm:pt>
    <dgm:pt modelId="{841E8A63-9EBE-4996-9273-787B19AB086F}" type="parTrans" cxnId="{7B1CBF5D-8F92-42AD-B67C-7B1DB0CB27FF}">
      <dgm:prSet/>
      <dgm:spPr/>
      <dgm:t>
        <a:bodyPr/>
        <a:lstStyle/>
        <a:p>
          <a:endParaRPr lang="en-US"/>
        </a:p>
      </dgm:t>
    </dgm:pt>
    <dgm:pt modelId="{20A1BCE8-57CB-4797-875B-1976E0CA0B88}" type="sibTrans" cxnId="{7B1CBF5D-8F92-42AD-B67C-7B1DB0CB27FF}">
      <dgm:prSet/>
      <dgm:spPr/>
      <dgm:t>
        <a:bodyPr/>
        <a:lstStyle/>
        <a:p>
          <a:endParaRPr lang="en-US"/>
        </a:p>
      </dgm:t>
    </dgm:pt>
    <dgm:pt modelId="{62441523-206A-43A6-8234-C7FB75641780}">
      <dgm:prSet phldrT="[Text]" phldr="0"/>
      <dgm:spPr/>
      <dgm:t>
        <a:bodyPr/>
        <a:lstStyle/>
        <a:p>
          <a:pPr rtl="0"/>
          <a:r>
            <a:rPr lang="en-US">
              <a:latin typeface="Arial" panose="020B0604020202020204"/>
            </a:rPr>
            <a:t>Less nonclinical data available</a:t>
          </a:r>
          <a:endParaRPr lang="en-US"/>
        </a:p>
      </dgm:t>
    </dgm:pt>
    <dgm:pt modelId="{E7219DAE-C13F-4FCD-BE5A-41752AC9CA6B}" type="parTrans" cxnId="{CBC86B87-D438-4822-9F05-5A322E6F3FBC}">
      <dgm:prSet/>
      <dgm:spPr/>
      <dgm:t>
        <a:bodyPr/>
        <a:lstStyle/>
        <a:p>
          <a:endParaRPr lang="en-US"/>
        </a:p>
      </dgm:t>
    </dgm:pt>
    <dgm:pt modelId="{7429CD4B-9568-4235-8FEA-DD040EC239B9}" type="sibTrans" cxnId="{CBC86B87-D438-4822-9F05-5A322E6F3FBC}">
      <dgm:prSet/>
      <dgm:spPr/>
      <dgm:t>
        <a:bodyPr/>
        <a:lstStyle/>
        <a:p>
          <a:endParaRPr lang="en-US"/>
        </a:p>
      </dgm:t>
    </dgm:pt>
    <dgm:pt modelId="{CDD6A151-748A-411A-A7BE-1DEDD978AA06}">
      <dgm:prSet phldrT="[Text]" phldr="0"/>
      <dgm:spPr/>
      <dgm:t>
        <a:bodyPr/>
        <a:lstStyle/>
        <a:p>
          <a:pPr rtl="0"/>
          <a:r>
            <a:rPr lang="en-US">
              <a:latin typeface="Arial" panose="020B0604020202020204"/>
            </a:rPr>
            <a:t>Traditional Feasibility</a:t>
          </a:r>
          <a:endParaRPr lang="en-US"/>
        </a:p>
      </dgm:t>
    </dgm:pt>
    <dgm:pt modelId="{BEB56630-3B8B-4F02-B272-C4B0F3DEBAF1}" type="parTrans" cxnId="{CFDB4249-A21A-4F92-9B5C-DD921F625386}">
      <dgm:prSet/>
      <dgm:spPr/>
      <dgm:t>
        <a:bodyPr/>
        <a:lstStyle/>
        <a:p>
          <a:endParaRPr lang="en-US"/>
        </a:p>
      </dgm:t>
    </dgm:pt>
    <dgm:pt modelId="{DF86E015-7FB9-4DEE-A29D-F864722AAF9D}" type="sibTrans" cxnId="{CFDB4249-A21A-4F92-9B5C-DD921F625386}">
      <dgm:prSet/>
      <dgm:spPr/>
      <dgm:t>
        <a:bodyPr/>
        <a:lstStyle/>
        <a:p>
          <a:endParaRPr lang="en-US"/>
        </a:p>
      </dgm:t>
    </dgm:pt>
    <dgm:pt modelId="{461FDBEB-C1CD-425C-91A6-C170D900497B}">
      <dgm:prSet phldrT="[Text]" phldr="0"/>
      <dgm:spPr/>
      <dgm:t>
        <a:bodyPr/>
        <a:lstStyle/>
        <a:p>
          <a:pPr rtl="0"/>
          <a:r>
            <a:rPr lang="en-US">
              <a:latin typeface="Arial" panose="020B0604020202020204"/>
            </a:rPr>
            <a:t>Near final </a:t>
          </a:r>
          <a:endParaRPr lang="en-US"/>
        </a:p>
      </dgm:t>
    </dgm:pt>
    <dgm:pt modelId="{B448A3FB-2F1B-4E50-B181-96FDAAF286E2}" type="parTrans" cxnId="{61C45BC8-88D6-45F8-BA23-BB568FC533F1}">
      <dgm:prSet/>
      <dgm:spPr/>
      <dgm:t>
        <a:bodyPr/>
        <a:lstStyle/>
        <a:p>
          <a:endParaRPr lang="en-US"/>
        </a:p>
      </dgm:t>
    </dgm:pt>
    <dgm:pt modelId="{5E569EE0-D2BF-4387-B6E7-E6FBAB85D2D8}" type="sibTrans" cxnId="{61C45BC8-88D6-45F8-BA23-BB568FC533F1}">
      <dgm:prSet/>
      <dgm:spPr/>
      <dgm:t>
        <a:bodyPr/>
        <a:lstStyle/>
        <a:p>
          <a:endParaRPr lang="en-US"/>
        </a:p>
      </dgm:t>
    </dgm:pt>
    <dgm:pt modelId="{40B88775-CEFA-4C54-93AF-AFB56DFB0DA5}">
      <dgm:prSet phldrT="[Text]" phldr="0"/>
      <dgm:spPr/>
      <dgm:t>
        <a:bodyPr/>
        <a:lstStyle/>
        <a:p>
          <a:pPr rtl="0"/>
          <a:r>
            <a:rPr lang="en-US">
              <a:latin typeface="Arial" panose="020B0604020202020204"/>
            </a:rPr>
            <a:t>More nonclinical data available</a:t>
          </a:r>
          <a:endParaRPr lang="en-US"/>
        </a:p>
      </dgm:t>
    </dgm:pt>
    <dgm:pt modelId="{2BF5705C-959F-4A8B-A647-C355E9A2B6B3}" type="parTrans" cxnId="{F37F6E75-1B46-45D0-BFE1-3E6669FA1F52}">
      <dgm:prSet/>
      <dgm:spPr/>
      <dgm:t>
        <a:bodyPr/>
        <a:lstStyle/>
        <a:p>
          <a:endParaRPr lang="en-US"/>
        </a:p>
      </dgm:t>
    </dgm:pt>
    <dgm:pt modelId="{8EFB98A2-07FA-4C36-A89C-A29C12F5EC0C}" type="sibTrans" cxnId="{F37F6E75-1B46-45D0-BFE1-3E6669FA1F52}">
      <dgm:prSet/>
      <dgm:spPr/>
      <dgm:t>
        <a:bodyPr/>
        <a:lstStyle/>
        <a:p>
          <a:endParaRPr lang="en-US"/>
        </a:p>
      </dgm:t>
    </dgm:pt>
    <dgm:pt modelId="{889113B3-A04A-44DE-8A8C-E74C50503A4C}">
      <dgm:prSet phldrT="[Text]" phldr="0"/>
      <dgm:spPr/>
      <dgm:t>
        <a:bodyPr/>
        <a:lstStyle/>
        <a:p>
          <a:r>
            <a:rPr lang="en-US">
              <a:latin typeface="Arial" panose="020B0604020202020204"/>
            </a:rPr>
            <a:t>Pivotal</a:t>
          </a:r>
          <a:endParaRPr lang="en-US"/>
        </a:p>
      </dgm:t>
    </dgm:pt>
    <dgm:pt modelId="{00323824-4E16-4B7D-93C4-1A6856A208DD}" type="parTrans" cxnId="{E0873473-CBC7-4B17-95A0-F858921E3F6E}">
      <dgm:prSet/>
      <dgm:spPr/>
      <dgm:t>
        <a:bodyPr/>
        <a:lstStyle/>
        <a:p>
          <a:endParaRPr lang="en-US"/>
        </a:p>
      </dgm:t>
    </dgm:pt>
    <dgm:pt modelId="{C90AB621-C369-43AD-ADC8-CB01B52B1159}" type="sibTrans" cxnId="{E0873473-CBC7-4B17-95A0-F858921E3F6E}">
      <dgm:prSet/>
      <dgm:spPr/>
      <dgm:t>
        <a:bodyPr/>
        <a:lstStyle/>
        <a:p>
          <a:endParaRPr lang="en-US"/>
        </a:p>
      </dgm:t>
    </dgm:pt>
    <dgm:pt modelId="{50B19414-0096-4751-92D5-9FA1719CCEB6}">
      <dgm:prSet phldrT="[Text]" phldr="0"/>
      <dgm:spPr/>
      <dgm:t>
        <a:bodyPr/>
        <a:lstStyle/>
        <a:p>
          <a:r>
            <a:rPr lang="en-US">
              <a:latin typeface="Arial" panose="020B0604020202020204"/>
            </a:rPr>
            <a:t>Final</a:t>
          </a:r>
          <a:endParaRPr lang="en-US"/>
        </a:p>
      </dgm:t>
    </dgm:pt>
    <dgm:pt modelId="{1AA195DA-9485-408F-8E97-7DC3E6904CDC}" type="parTrans" cxnId="{EC879432-673A-4337-AFD5-7836D8E76E0A}">
      <dgm:prSet/>
      <dgm:spPr/>
      <dgm:t>
        <a:bodyPr/>
        <a:lstStyle/>
        <a:p>
          <a:endParaRPr lang="en-US"/>
        </a:p>
      </dgm:t>
    </dgm:pt>
    <dgm:pt modelId="{869D847F-93AA-406D-80F0-B16CBE864B19}" type="sibTrans" cxnId="{EC879432-673A-4337-AFD5-7836D8E76E0A}">
      <dgm:prSet/>
      <dgm:spPr/>
      <dgm:t>
        <a:bodyPr/>
        <a:lstStyle/>
        <a:p>
          <a:endParaRPr lang="en-US"/>
        </a:p>
      </dgm:t>
    </dgm:pt>
    <dgm:pt modelId="{75E5F260-9C74-42D2-AC7D-5279001310B7}">
      <dgm:prSet phldrT="[Text]" phldr="0"/>
      <dgm:spPr/>
      <dgm:t>
        <a:bodyPr/>
        <a:lstStyle/>
        <a:p>
          <a:pPr rtl="0"/>
          <a:r>
            <a:rPr lang="en-US">
              <a:latin typeface="Arial" panose="020B0604020202020204"/>
            </a:rPr>
            <a:t>Nonclinical data completed</a:t>
          </a:r>
          <a:endParaRPr lang="en-US"/>
        </a:p>
      </dgm:t>
    </dgm:pt>
    <dgm:pt modelId="{35826756-985D-4227-852D-C19ED0730CEC}" type="parTrans" cxnId="{9CEA973B-7A5C-4AAF-85D9-A025BA17A4D4}">
      <dgm:prSet/>
      <dgm:spPr/>
      <dgm:t>
        <a:bodyPr/>
        <a:lstStyle/>
        <a:p>
          <a:endParaRPr lang="en-US"/>
        </a:p>
      </dgm:t>
    </dgm:pt>
    <dgm:pt modelId="{9B69B1A4-C2CD-41CB-8F5B-47EE99D6D2A2}" type="sibTrans" cxnId="{9CEA973B-7A5C-4AAF-85D9-A025BA17A4D4}">
      <dgm:prSet/>
      <dgm:spPr/>
      <dgm:t>
        <a:bodyPr/>
        <a:lstStyle/>
        <a:p>
          <a:endParaRPr lang="en-US"/>
        </a:p>
      </dgm:t>
    </dgm:pt>
    <dgm:pt modelId="{B06B4421-9F16-4673-9BB4-27127F4B36CC}">
      <dgm:prSet phldr="0"/>
      <dgm:spPr/>
      <dgm:t>
        <a:bodyPr/>
        <a:lstStyle/>
        <a:p>
          <a:pPr rtl="0"/>
          <a:r>
            <a:rPr lang="en-US">
              <a:latin typeface="Arial" panose="020B0604020202020204"/>
            </a:rPr>
            <a:t>Provide initial insights regarding clinical safety and performance or efficacy</a:t>
          </a:r>
        </a:p>
      </dgm:t>
    </dgm:pt>
    <dgm:pt modelId="{7F0878E6-B178-4E28-ACB7-C4F8A9179958}" type="parTrans" cxnId="{7E1A7FFA-82E5-4574-B1AF-589506D72AA7}">
      <dgm:prSet/>
      <dgm:spPr/>
      <dgm:t>
        <a:bodyPr/>
        <a:lstStyle/>
        <a:p>
          <a:endParaRPr lang="it-IT"/>
        </a:p>
      </dgm:t>
    </dgm:pt>
    <dgm:pt modelId="{07F28E20-89C9-4A64-9F19-58E2F6E1A3A2}" type="sibTrans" cxnId="{7E1A7FFA-82E5-4574-B1AF-589506D72AA7}">
      <dgm:prSet/>
      <dgm:spPr/>
      <dgm:t>
        <a:bodyPr/>
        <a:lstStyle/>
        <a:p>
          <a:endParaRPr lang="it-IT"/>
        </a:p>
      </dgm:t>
    </dgm:pt>
    <dgm:pt modelId="{02F711A1-C1ED-4DB4-B086-A28A97F9E327}">
      <dgm:prSet phldr="0"/>
      <dgm:spPr/>
      <dgm:t>
        <a:bodyPr/>
        <a:lstStyle/>
        <a:p>
          <a:pPr rtl="0"/>
          <a:r>
            <a:rPr lang="en-US">
              <a:latin typeface="Arial" panose="020B0604020202020204"/>
            </a:rPr>
            <a:t>Capture safety and efficacy information to plan pivotal study</a:t>
          </a:r>
        </a:p>
      </dgm:t>
    </dgm:pt>
    <dgm:pt modelId="{78E31FD3-F508-4076-AE4F-95EC8E73EE81}" type="parTrans" cxnId="{92DD320A-19A5-4D46-A871-C4FDEFB6DB1F}">
      <dgm:prSet/>
      <dgm:spPr/>
      <dgm:t>
        <a:bodyPr/>
        <a:lstStyle/>
        <a:p>
          <a:endParaRPr lang="it-IT"/>
        </a:p>
      </dgm:t>
    </dgm:pt>
    <dgm:pt modelId="{1AE68A23-B54F-4004-B458-B830D45DE5B7}" type="sibTrans" cxnId="{92DD320A-19A5-4D46-A871-C4FDEFB6DB1F}">
      <dgm:prSet/>
      <dgm:spPr/>
      <dgm:t>
        <a:bodyPr/>
        <a:lstStyle/>
        <a:p>
          <a:endParaRPr lang="it-IT"/>
        </a:p>
      </dgm:t>
    </dgm:pt>
    <dgm:pt modelId="{9F98FBF5-6F2C-4D13-A1A5-92F8A2E3656E}">
      <dgm:prSet phldr="0"/>
      <dgm:spPr/>
      <dgm:t>
        <a:bodyPr/>
        <a:lstStyle/>
        <a:p>
          <a:pPr rtl="0"/>
          <a:r>
            <a:rPr lang="en-US">
              <a:latin typeface="Arial" panose="020B0604020202020204"/>
            </a:rPr>
            <a:t>Capture safety and efficacy information to support marketing application</a:t>
          </a:r>
        </a:p>
      </dgm:t>
    </dgm:pt>
    <dgm:pt modelId="{F4E4AD44-9D0D-4DB6-8FEC-C2B25F815C5E}" type="parTrans" cxnId="{ADC7ADAB-D217-4374-8DF6-F7F811869D98}">
      <dgm:prSet/>
      <dgm:spPr/>
      <dgm:t>
        <a:bodyPr/>
        <a:lstStyle/>
        <a:p>
          <a:endParaRPr lang="it-IT"/>
        </a:p>
      </dgm:t>
    </dgm:pt>
    <dgm:pt modelId="{70DA2D8C-6A02-45AC-B1C8-947264EC7734}" type="sibTrans" cxnId="{ADC7ADAB-D217-4374-8DF6-F7F811869D98}">
      <dgm:prSet/>
      <dgm:spPr/>
      <dgm:t>
        <a:bodyPr/>
        <a:lstStyle/>
        <a:p>
          <a:endParaRPr lang="it-IT"/>
        </a:p>
      </dgm:t>
    </dgm:pt>
    <dgm:pt modelId="{D4CE518F-8509-4364-AF7A-AFF2588277DF}" type="pres">
      <dgm:prSet presAssocID="{E7A2A14E-75A5-403D-BC06-63AF25D652B2}" presName="theList" presStyleCnt="0">
        <dgm:presLayoutVars>
          <dgm:dir/>
          <dgm:animLvl val="lvl"/>
          <dgm:resizeHandles val="exact"/>
        </dgm:presLayoutVars>
      </dgm:prSet>
      <dgm:spPr/>
    </dgm:pt>
    <dgm:pt modelId="{DD131045-4D6B-4441-A3DA-417EDA7038CB}" type="pres">
      <dgm:prSet presAssocID="{72B8F75E-7BC1-4330-BC3D-9ABFBD5AB1BA}" presName="compNode" presStyleCnt="0"/>
      <dgm:spPr/>
    </dgm:pt>
    <dgm:pt modelId="{7B635F02-ED1A-494D-A2E3-C1A2874C197F}" type="pres">
      <dgm:prSet presAssocID="{72B8F75E-7BC1-4330-BC3D-9ABFBD5AB1BA}" presName="aNode" presStyleLbl="bgShp" presStyleIdx="0" presStyleCnt="3" custLinFactNeighborX="-40242"/>
      <dgm:spPr/>
    </dgm:pt>
    <dgm:pt modelId="{02A7B7D7-D432-4FBD-9EF4-86B5C37BF76A}" type="pres">
      <dgm:prSet presAssocID="{72B8F75E-7BC1-4330-BC3D-9ABFBD5AB1BA}" presName="textNode" presStyleLbl="bgShp" presStyleIdx="0" presStyleCnt="3"/>
      <dgm:spPr/>
    </dgm:pt>
    <dgm:pt modelId="{EC935A54-2403-48F2-844B-1A352885BBB9}" type="pres">
      <dgm:prSet presAssocID="{72B8F75E-7BC1-4330-BC3D-9ABFBD5AB1BA}" presName="compChildNode" presStyleCnt="0"/>
      <dgm:spPr/>
    </dgm:pt>
    <dgm:pt modelId="{EC053CBE-A79B-47FD-BF12-46454D6A0C91}" type="pres">
      <dgm:prSet presAssocID="{72B8F75E-7BC1-4330-BC3D-9ABFBD5AB1BA}" presName="theInnerList" presStyleCnt="0"/>
      <dgm:spPr/>
    </dgm:pt>
    <dgm:pt modelId="{D9B87DE4-0510-4D11-AD98-3534BA0AAE43}" type="pres">
      <dgm:prSet presAssocID="{0CF3F60F-6365-4679-9CD4-65ED8AEB7469}" presName="childNode" presStyleLbl="node1" presStyleIdx="0" presStyleCnt="9">
        <dgm:presLayoutVars>
          <dgm:bulletEnabled val="1"/>
        </dgm:presLayoutVars>
      </dgm:prSet>
      <dgm:spPr/>
    </dgm:pt>
    <dgm:pt modelId="{15F6E86A-D260-448D-92DD-6CA8AA0A48FD}" type="pres">
      <dgm:prSet presAssocID="{0CF3F60F-6365-4679-9CD4-65ED8AEB7469}" presName="aSpace2" presStyleCnt="0"/>
      <dgm:spPr/>
    </dgm:pt>
    <dgm:pt modelId="{AD438A66-2CE0-4CD7-8A1D-758195A33A21}" type="pres">
      <dgm:prSet presAssocID="{62441523-206A-43A6-8234-C7FB75641780}" presName="childNode" presStyleLbl="node1" presStyleIdx="1" presStyleCnt="9">
        <dgm:presLayoutVars>
          <dgm:bulletEnabled val="1"/>
        </dgm:presLayoutVars>
      </dgm:prSet>
      <dgm:spPr/>
    </dgm:pt>
    <dgm:pt modelId="{47A01868-D896-4BEF-A475-B632E5445A91}" type="pres">
      <dgm:prSet presAssocID="{62441523-206A-43A6-8234-C7FB75641780}" presName="aSpace2" presStyleCnt="0"/>
      <dgm:spPr/>
    </dgm:pt>
    <dgm:pt modelId="{1EF6B7F9-7218-4DFC-A8C5-F5A549931E4D}" type="pres">
      <dgm:prSet presAssocID="{B06B4421-9F16-4673-9BB4-27127F4B36CC}" presName="childNode" presStyleLbl="node1" presStyleIdx="2" presStyleCnt="9">
        <dgm:presLayoutVars>
          <dgm:bulletEnabled val="1"/>
        </dgm:presLayoutVars>
      </dgm:prSet>
      <dgm:spPr/>
    </dgm:pt>
    <dgm:pt modelId="{FB6B148C-6E29-4268-A9EB-D4DBFB87B46E}" type="pres">
      <dgm:prSet presAssocID="{72B8F75E-7BC1-4330-BC3D-9ABFBD5AB1BA}" presName="aSpace" presStyleCnt="0"/>
      <dgm:spPr/>
    </dgm:pt>
    <dgm:pt modelId="{FD2F316F-5A83-422B-866E-70F2AC34BC39}" type="pres">
      <dgm:prSet presAssocID="{CDD6A151-748A-411A-A7BE-1DEDD978AA06}" presName="compNode" presStyleCnt="0"/>
      <dgm:spPr/>
    </dgm:pt>
    <dgm:pt modelId="{4B3AA489-BC69-4571-9720-8427DAD1518A}" type="pres">
      <dgm:prSet presAssocID="{CDD6A151-748A-411A-A7BE-1DEDD978AA06}" presName="aNode" presStyleLbl="bgShp" presStyleIdx="1" presStyleCnt="3"/>
      <dgm:spPr/>
    </dgm:pt>
    <dgm:pt modelId="{254AF9B8-A421-410F-A538-58B96ED8AF29}" type="pres">
      <dgm:prSet presAssocID="{CDD6A151-748A-411A-A7BE-1DEDD978AA06}" presName="textNode" presStyleLbl="bgShp" presStyleIdx="1" presStyleCnt="3"/>
      <dgm:spPr/>
    </dgm:pt>
    <dgm:pt modelId="{6EB3E6EA-5A8A-4CC8-AB2E-1A378F1B03F5}" type="pres">
      <dgm:prSet presAssocID="{CDD6A151-748A-411A-A7BE-1DEDD978AA06}" presName="compChildNode" presStyleCnt="0"/>
      <dgm:spPr/>
    </dgm:pt>
    <dgm:pt modelId="{01BD5462-1CEF-4697-92E3-4AA4C2468934}" type="pres">
      <dgm:prSet presAssocID="{CDD6A151-748A-411A-A7BE-1DEDD978AA06}" presName="theInnerList" presStyleCnt="0"/>
      <dgm:spPr/>
    </dgm:pt>
    <dgm:pt modelId="{74A0FAE9-1E8A-478E-AFEB-C076D28492CE}" type="pres">
      <dgm:prSet presAssocID="{461FDBEB-C1CD-425C-91A6-C170D900497B}" presName="childNode" presStyleLbl="node1" presStyleIdx="3" presStyleCnt="9">
        <dgm:presLayoutVars>
          <dgm:bulletEnabled val="1"/>
        </dgm:presLayoutVars>
      </dgm:prSet>
      <dgm:spPr/>
    </dgm:pt>
    <dgm:pt modelId="{CF4463F7-F5DE-4B59-B1A1-7CA53EE09F18}" type="pres">
      <dgm:prSet presAssocID="{461FDBEB-C1CD-425C-91A6-C170D900497B}" presName="aSpace2" presStyleCnt="0"/>
      <dgm:spPr/>
    </dgm:pt>
    <dgm:pt modelId="{78A0CE6E-79AF-4CD5-9C4B-A30AD8F61A49}" type="pres">
      <dgm:prSet presAssocID="{40B88775-CEFA-4C54-93AF-AFB56DFB0DA5}" presName="childNode" presStyleLbl="node1" presStyleIdx="4" presStyleCnt="9">
        <dgm:presLayoutVars>
          <dgm:bulletEnabled val="1"/>
        </dgm:presLayoutVars>
      </dgm:prSet>
      <dgm:spPr/>
    </dgm:pt>
    <dgm:pt modelId="{100DB02A-0C86-4D89-B5E0-A74F627CB385}" type="pres">
      <dgm:prSet presAssocID="{40B88775-CEFA-4C54-93AF-AFB56DFB0DA5}" presName="aSpace2" presStyleCnt="0"/>
      <dgm:spPr/>
    </dgm:pt>
    <dgm:pt modelId="{E73F3364-D727-4885-AC94-B0850E42D8A8}" type="pres">
      <dgm:prSet presAssocID="{02F711A1-C1ED-4DB4-B086-A28A97F9E327}" presName="childNode" presStyleLbl="node1" presStyleIdx="5" presStyleCnt="9">
        <dgm:presLayoutVars>
          <dgm:bulletEnabled val="1"/>
        </dgm:presLayoutVars>
      </dgm:prSet>
      <dgm:spPr/>
    </dgm:pt>
    <dgm:pt modelId="{E5DEB050-3FDA-4FE4-9101-A6C8BC8726B1}" type="pres">
      <dgm:prSet presAssocID="{CDD6A151-748A-411A-A7BE-1DEDD978AA06}" presName="aSpace" presStyleCnt="0"/>
      <dgm:spPr/>
    </dgm:pt>
    <dgm:pt modelId="{985CBB34-BA4D-418F-B567-A88117F7944C}" type="pres">
      <dgm:prSet presAssocID="{889113B3-A04A-44DE-8A8C-E74C50503A4C}" presName="compNode" presStyleCnt="0"/>
      <dgm:spPr/>
    </dgm:pt>
    <dgm:pt modelId="{3880CB5D-282B-498C-AC33-BC3D17B31B48}" type="pres">
      <dgm:prSet presAssocID="{889113B3-A04A-44DE-8A8C-E74C50503A4C}" presName="aNode" presStyleLbl="bgShp" presStyleIdx="2" presStyleCnt="3"/>
      <dgm:spPr/>
    </dgm:pt>
    <dgm:pt modelId="{2CC7B850-0C42-4831-AC08-FAA6AECBD70C}" type="pres">
      <dgm:prSet presAssocID="{889113B3-A04A-44DE-8A8C-E74C50503A4C}" presName="textNode" presStyleLbl="bgShp" presStyleIdx="2" presStyleCnt="3"/>
      <dgm:spPr/>
    </dgm:pt>
    <dgm:pt modelId="{9B26F136-A96E-4CEB-89A8-AE19D81D23C3}" type="pres">
      <dgm:prSet presAssocID="{889113B3-A04A-44DE-8A8C-E74C50503A4C}" presName="compChildNode" presStyleCnt="0"/>
      <dgm:spPr/>
    </dgm:pt>
    <dgm:pt modelId="{59F23798-EEDA-4B71-8F12-1FFB09774A33}" type="pres">
      <dgm:prSet presAssocID="{889113B3-A04A-44DE-8A8C-E74C50503A4C}" presName="theInnerList" presStyleCnt="0"/>
      <dgm:spPr/>
    </dgm:pt>
    <dgm:pt modelId="{64FEFAA9-208A-4178-8CFC-3F5E89BF87EA}" type="pres">
      <dgm:prSet presAssocID="{50B19414-0096-4751-92D5-9FA1719CCEB6}" presName="childNode" presStyleLbl="node1" presStyleIdx="6" presStyleCnt="9">
        <dgm:presLayoutVars>
          <dgm:bulletEnabled val="1"/>
        </dgm:presLayoutVars>
      </dgm:prSet>
      <dgm:spPr/>
    </dgm:pt>
    <dgm:pt modelId="{FCC78885-CB32-4C9B-9E52-11C15AA08F67}" type="pres">
      <dgm:prSet presAssocID="{50B19414-0096-4751-92D5-9FA1719CCEB6}" presName="aSpace2" presStyleCnt="0"/>
      <dgm:spPr/>
    </dgm:pt>
    <dgm:pt modelId="{01868D2C-E415-4A78-9D7A-E6AE7FDFB558}" type="pres">
      <dgm:prSet presAssocID="{75E5F260-9C74-42D2-AC7D-5279001310B7}" presName="childNode" presStyleLbl="node1" presStyleIdx="7" presStyleCnt="9">
        <dgm:presLayoutVars>
          <dgm:bulletEnabled val="1"/>
        </dgm:presLayoutVars>
      </dgm:prSet>
      <dgm:spPr/>
    </dgm:pt>
    <dgm:pt modelId="{A806EC67-D741-4A86-91CE-AAC037430888}" type="pres">
      <dgm:prSet presAssocID="{75E5F260-9C74-42D2-AC7D-5279001310B7}" presName="aSpace2" presStyleCnt="0"/>
      <dgm:spPr/>
    </dgm:pt>
    <dgm:pt modelId="{2B73A161-B984-46C7-976A-153A6C91A195}" type="pres">
      <dgm:prSet presAssocID="{9F98FBF5-6F2C-4D13-A1A5-92F8A2E3656E}" presName="childNode" presStyleLbl="node1" presStyleIdx="8" presStyleCnt="9">
        <dgm:presLayoutVars>
          <dgm:bulletEnabled val="1"/>
        </dgm:presLayoutVars>
      </dgm:prSet>
      <dgm:spPr/>
    </dgm:pt>
  </dgm:ptLst>
  <dgm:cxnLst>
    <dgm:cxn modelId="{92DD320A-19A5-4D46-A871-C4FDEFB6DB1F}" srcId="{CDD6A151-748A-411A-A7BE-1DEDD978AA06}" destId="{02F711A1-C1ED-4DB4-B086-A28A97F9E327}" srcOrd="2" destOrd="0" parTransId="{78E31FD3-F508-4076-AE4F-95EC8E73EE81}" sibTransId="{1AE68A23-B54F-4004-B458-B830D45DE5B7}"/>
    <dgm:cxn modelId="{EDEA4025-0162-42CC-8A2A-FE162BCF20B7}" type="presOf" srcId="{50B19414-0096-4751-92D5-9FA1719CCEB6}" destId="{64FEFAA9-208A-4178-8CFC-3F5E89BF87EA}" srcOrd="0" destOrd="0" presId="urn:microsoft.com/office/officeart/2005/8/layout/lProcess2"/>
    <dgm:cxn modelId="{EC879432-673A-4337-AFD5-7836D8E76E0A}" srcId="{889113B3-A04A-44DE-8A8C-E74C50503A4C}" destId="{50B19414-0096-4751-92D5-9FA1719CCEB6}" srcOrd="0" destOrd="0" parTransId="{1AA195DA-9485-408F-8E97-7DC3E6904CDC}" sibTransId="{869D847F-93AA-406D-80F0-B16CBE864B19}"/>
    <dgm:cxn modelId="{846A1736-83E3-4AD5-B050-C797ECBA3F89}" srcId="{E7A2A14E-75A5-403D-BC06-63AF25D652B2}" destId="{72B8F75E-7BC1-4330-BC3D-9ABFBD5AB1BA}" srcOrd="0" destOrd="0" parTransId="{3CA3D615-140F-4213-AEA7-142095695803}" sibTransId="{ADB49D6C-FB1B-437E-B309-2CFD03D1BAA8}"/>
    <dgm:cxn modelId="{BFCF1538-75CD-478F-8F86-43A437B434D2}" type="presOf" srcId="{461FDBEB-C1CD-425C-91A6-C170D900497B}" destId="{74A0FAE9-1E8A-478E-AFEB-C076D28492CE}" srcOrd="0" destOrd="0" presId="urn:microsoft.com/office/officeart/2005/8/layout/lProcess2"/>
    <dgm:cxn modelId="{9CEA973B-7A5C-4AAF-85D9-A025BA17A4D4}" srcId="{889113B3-A04A-44DE-8A8C-E74C50503A4C}" destId="{75E5F260-9C74-42D2-AC7D-5279001310B7}" srcOrd="1" destOrd="0" parTransId="{35826756-985D-4227-852D-C19ED0730CEC}" sibTransId="{9B69B1A4-C2CD-41CB-8F5B-47EE99D6D2A2}"/>
    <dgm:cxn modelId="{40B7B63E-147A-487C-9F91-6A37E15F8092}" type="presOf" srcId="{02F711A1-C1ED-4DB4-B086-A28A97F9E327}" destId="{E73F3364-D727-4885-AC94-B0850E42D8A8}" srcOrd="0" destOrd="0" presId="urn:microsoft.com/office/officeart/2005/8/layout/lProcess2"/>
    <dgm:cxn modelId="{7B1CBF5D-8F92-42AD-B67C-7B1DB0CB27FF}" srcId="{72B8F75E-7BC1-4330-BC3D-9ABFBD5AB1BA}" destId="{0CF3F60F-6365-4679-9CD4-65ED8AEB7469}" srcOrd="0" destOrd="0" parTransId="{841E8A63-9EBE-4996-9273-787B19AB086F}" sibTransId="{20A1BCE8-57CB-4797-875B-1976E0CA0B88}"/>
    <dgm:cxn modelId="{5C5ACE62-81CD-476E-9B74-99207600CF56}" type="presOf" srcId="{9F98FBF5-6F2C-4D13-A1A5-92F8A2E3656E}" destId="{2B73A161-B984-46C7-976A-153A6C91A195}" srcOrd="0" destOrd="0" presId="urn:microsoft.com/office/officeart/2005/8/layout/lProcess2"/>
    <dgm:cxn modelId="{998BAE47-6718-40D5-AED4-FB15E7752796}" type="presOf" srcId="{75E5F260-9C74-42D2-AC7D-5279001310B7}" destId="{01868D2C-E415-4A78-9D7A-E6AE7FDFB558}" srcOrd="0" destOrd="0" presId="urn:microsoft.com/office/officeart/2005/8/layout/lProcess2"/>
    <dgm:cxn modelId="{CFDB4249-A21A-4F92-9B5C-DD921F625386}" srcId="{E7A2A14E-75A5-403D-BC06-63AF25D652B2}" destId="{CDD6A151-748A-411A-A7BE-1DEDD978AA06}" srcOrd="1" destOrd="0" parTransId="{BEB56630-3B8B-4F02-B272-C4B0F3DEBAF1}" sibTransId="{DF86E015-7FB9-4DEE-A29D-F864722AAF9D}"/>
    <dgm:cxn modelId="{179E5272-CFBC-439C-9849-21C912254CA8}" type="presOf" srcId="{E7A2A14E-75A5-403D-BC06-63AF25D652B2}" destId="{D4CE518F-8509-4364-AF7A-AFF2588277DF}" srcOrd="0" destOrd="0" presId="urn:microsoft.com/office/officeart/2005/8/layout/lProcess2"/>
    <dgm:cxn modelId="{E0873473-CBC7-4B17-95A0-F858921E3F6E}" srcId="{E7A2A14E-75A5-403D-BC06-63AF25D652B2}" destId="{889113B3-A04A-44DE-8A8C-E74C50503A4C}" srcOrd="2" destOrd="0" parTransId="{00323824-4E16-4B7D-93C4-1A6856A208DD}" sibTransId="{C90AB621-C369-43AD-ADC8-CB01B52B1159}"/>
    <dgm:cxn modelId="{F37F6E75-1B46-45D0-BFE1-3E6669FA1F52}" srcId="{CDD6A151-748A-411A-A7BE-1DEDD978AA06}" destId="{40B88775-CEFA-4C54-93AF-AFB56DFB0DA5}" srcOrd="1" destOrd="0" parTransId="{2BF5705C-959F-4A8B-A647-C355E9A2B6B3}" sibTransId="{8EFB98A2-07FA-4C36-A89C-A29C12F5EC0C}"/>
    <dgm:cxn modelId="{CBC86B87-D438-4822-9F05-5A322E6F3FBC}" srcId="{72B8F75E-7BC1-4330-BC3D-9ABFBD5AB1BA}" destId="{62441523-206A-43A6-8234-C7FB75641780}" srcOrd="1" destOrd="0" parTransId="{E7219DAE-C13F-4FCD-BE5A-41752AC9CA6B}" sibTransId="{7429CD4B-9568-4235-8FEA-DD040EC239B9}"/>
    <dgm:cxn modelId="{963A1388-5DC0-495B-B08D-2F68C769CF1A}" type="presOf" srcId="{889113B3-A04A-44DE-8A8C-E74C50503A4C}" destId="{3880CB5D-282B-498C-AC33-BC3D17B31B48}" srcOrd="0" destOrd="0" presId="urn:microsoft.com/office/officeart/2005/8/layout/lProcess2"/>
    <dgm:cxn modelId="{DD72E190-7493-445A-A250-70CC56D594D5}" type="presOf" srcId="{62441523-206A-43A6-8234-C7FB75641780}" destId="{AD438A66-2CE0-4CD7-8A1D-758195A33A21}" srcOrd="0" destOrd="0" presId="urn:microsoft.com/office/officeart/2005/8/layout/lProcess2"/>
    <dgm:cxn modelId="{CA4BC597-1847-4F20-BE4D-23E0E309D35E}" type="presOf" srcId="{72B8F75E-7BC1-4330-BC3D-9ABFBD5AB1BA}" destId="{7B635F02-ED1A-494D-A2E3-C1A2874C197F}" srcOrd="0" destOrd="0" presId="urn:microsoft.com/office/officeart/2005/8/layout/lProcess2"/>
    <dgm:cxn modelId="{92BC889A-B222-4907-A338-8CC6341D2F63}" type="presOf" srcId="{889113B3-A04A-44DE-8A8C-E74C50503A4C}" destId="{2CC7B850-0C42-4831-AC08-FAA6AECBD70C}" srcOrd="1" destOrd="0" presId="urn:microsoft.com/office/officeart/2005/8/layout/lProcess2"/>
    <dgm:cxn modelId="{ADC7ADAB-D217-4374-8DF6-F7F811869D98}" srcId="{889113B3-A04A-44DE-8A8C-E74C50503A4C}" destId="{9F98FBF5-6F2C-4D13-A1A5-92F8A2E3656E}" srcOrd="2" destOrd="0" parTransId="{F4E4AD44-9D0D-4DB6-8FEC-C2B25F815C5E}" sibTransId="{70DA2D8C-6A02-45AC-B1C8-947264EC7734}"/>
    <dgm:cxn modelId="{61C45BC8-88D6-45F8-BA23-BB568FC533F1}" srcId="{CDD6A151-748A-411A-A7BE-1DEDD978AA06}" destId="{461FDBEB-C1CD-425C-91A6-C170D900497B}" srcOrd="0" destOrd="0" parTransId="{B448A3FB-2F1B-4E50-B181-96FDAAF286E2}" sibTransId="{5E569EE0-D2BF-4387-B6E7-E6FBAB85D2D8}"/>
    <dgm:cxn modelId="{176857CA-AC8D-4D18-AD18-75EFFDD1B70E}" type="presOf" srcId="{0CF3F60F-6365-4679-9CD4-65ED8AEB7469}" destId="{D9B87DE4-0510-4D11-AD98-3534BA0AAE43}" srcOrd="0" destOrd="0" presId="urn:microsoft.com/office/officeart/2005/8/layout/lProcess2"/>
    <dgm:cxn modelId="{B2D1F8E0-9C5B-45B4-941D-06BC11C46FDC}" type="presOf" srcId="{B06B4421-9F16-4673-9BB4-27127F4B36CC}" destId="{1EF6B7F9-7218-4DFC-A8C5-F5A549931E4D}" srcOrd="0" destOrd="0" presId="urn:microsoft.com/office/officeart/2005/8/layout/lProcess2"/>
    <dgm:cxn modelId="{EA6557E8-B3C9-45C6-85AF-16DD1B668357}" type="presOf" srcId="{CDD6A151-748A-411A-A7BE-1DEDD978AA06}" destId="{4B3AA489-BC69-4571-9720-8427DAD1518A}" srcOrd="0" destOrd="0" presId="urn:microsoft.com/office/officeart/2005/8/layout/lProcess2"/>
    <dgm:cxn modelId="{0E3DBAEB-ECAB-4AEB-9881-7E52FDE42B84}" type="presOf" srcId="{72B8F75E-7BC1-4330-BC3D-9ABFBD5AB1BA}" destId="{02A7B7D7-D432-4FBD-9EF4-86B5C37BF76A}" srcOrd="1" destOrd="0" presId="urn:microsoft.com/office/officeart/2005/8/layout/lProcess2"/>
    <dgm:cxn modelId="{DF7719ED-2ED1-4A12-A0FE-CD372F9CA18C}" type="presOf" srcId="{CDD6A151-748A-411A-A7BE-1DEDD978AA06}" destId="{254AF9B8-A421-410F-A538-58B96ED8AF29}" srcOrd="1" destOrd="0" presId="urn:microsoft.com/office/officeart/2005/8/layout/lProcess2"/>
    <dgm:cxn modelId="{206108F9-C7DF-46A9-BE80-1CF509EADFB5}" type="presOf" srcId="{40B88775-CEFA-4C54-93AF-AFB56DFB0DA5}" destId="{78A0CE6E-79AF-4CD5-9C4B-A30AD8F61A49}" srcOrd="0" destOrd="0" presId="urn:microsoft.com/office/officeart/2005/8/layout/lProcess2"/>
    <dgm:cxn modelId="{7E1A7FFA-82E5-4574-B1AF-589506D72AA7}" srcId="{72B8F75E-7BC1-4330-BC3D-9ABFBD5AB1BA}" destId="{B06B4421-9F16-4673-9BB4-27127F4B36CC}" srcOrd="2" destOrd="0" parTransId="{7F0878E6-B178-4E28-ACB7-C4F8A9179958}" sibTransId="{07F28E20-89C9-4A64-9F19-58E2F6E1A3A2}"/>
    <dgm:cxn modelId="{39F43E01-66D5-43FC-89D8-9BB30FBA4A4B}" type="presParOf" srcId="{D4CE518F-8509-4364-AF7A-AFF2588277DF}" destId="{DD131045-4D6B-4441-A3DA-417EDA7038CB}" srcOrd="0" destOrd="0" presId="urn:microsoft.com/office/officeart/2005/8/layout/lProcess2"/>
    <dgm:cxn modelId="{27F96F1E-DF26-4B88-9C97-2333750973D7}" type="presParOf" srcId="{DD131045-4D6B-4441-A3DA-417EDA7038CB}" destId="{7B635F02-ED1A-494D-A2E3-C1A2874C197F}" srcOrd="0" destOrd="0" presId="urn:microsoft.com/office/officeart/2005/8/layout/lProcess2"/>
    <dgm:cxn modelId="{FAC80EB1-84AF-4EAA-9C7E-6F8D5D4F8D7E}" type="presParOf" srcId="{DD131045-4D6B-4441-A3DA-417EDA7038CB}" destId="{02A7B7D7-D432-4FBD-9EF4-86B5C37BF76A}" srcOrd="1" destOrd="0" presId="urn:microsoft.com/office/officeart/2005/8/layout/lProcess2"/>
    <dgm:cxn modelId="{D03358F2-8774-44BC-B049-4A191AB6D146}" type="presParOf" srcId="{DD131045-4D6B-4441-A3DA-417EDA7038CB}" destId="{EC935A54-2403-48F2-844B-1A352885BBB9}" srcOrd="2" destOrd="0" presId="urn:microsoft.com/office/officeart/2005/8/layout/lProcess2"/>
    <dgm:cxn modelId="{66D40232-76EC-4CC8-A86D-2EF43E58C205}" type="presParOf" srcId="{EC935A54-2403-48F2-844B-1A352885BBB9}" destId="{EC053CBE-A79B-47FD-BF12-46454D6A0C91}" srcOrd="0" destOrd="0" presId="urn:microsoft.com/office/officeart/2005/8/layout/lProcess2"/>
    <dgm:cxn modelId="{670B9CB7-78F0-4503-885B-CCE59B6352E2}" type="presParOf" srcId="{EC053CBE-A79B-47FD-BF12-46454D6A0C91}" destId="{D9B87DE4-0510-4D11-AD98-3534BA0AAE43}" srcOrd="0" destOrd="0" presId="urn:microsoft.com/office/officeart/2005/8/layout/lProcess2"/>
    <dgm:cxn modelId="{8DDBCEC5-318C-499A-9A45-EF893BD47E41}" type="presParOf" srcId="{EC053CBE-A79B-47FD-BF12-46454D6A0C91}" destId="{15F6E86A-D260-448D-92DD-6CA8AA0A48FD}" srcOrd="1" destOrd="0" presId="urn:microsoft.com/office/officeart/2005/8/layout/lProcess2"/>
    <dgm:cxn modelId="{767614E9-0B35-4E61-8EDF-F780653E2A93}" type="presParOf" srcId="{EC053CBE-A79B-47FD-BF12-46454D6A0C91}" destId="{AD438A66-2CE0-4CD7-8A1D-758195A33A21}" srcOrd="2" destOrd="0" presId="urn:microsoft.com/office/officeart/2005/8/layout/lProcess2"/>
    <dgm:cxn modelId="{C5E402D2-B008-46EC-8991-B41CFF360C9F}" type="presParOf" srcId="{EC053CBE-A79B-47FD-BF12-46454D6A0C91}" destId="{47A01868-D896-4BEF-A475-B632E5445A91}" srcOrd="3" destOrd="0" presId="urn:microsoft.com/office/officeart/2005/8/layout/lProcess2"/>
    <dgm:cxn modelId="{480E3691-8D39-4930-9A00-2537EDDE1730}" type="presParOf" srcId="{EC053CBE-A79B-47FD-BF12-46454D6A0C91}" destId="{1EF6B7F9-7218-4DFC-A8C5-F5A549931E4D}" srcOrd="4" destOrd="0" presId="urn:microsoft.com/office/officeart/2005/8/layout/lProcess2"/>
    <dgm:cxn modelId="{2D4324FF-C561-411E-A376-C808E40291D1}" type="presParOf" srcId="{D4CE518F-8509-4364-AF7A-AFF2588277DF}" destId="{FB6B148C-6E29-4268-A9EB-D4DBFB87B46E}" srcOrd="1" destOrd="0" presId="urn:microsoft.com/office/officeart/2005/8/layout/lProcess2"/>
    <dgm:cxn modelId="{D75790B2-33DA-4A77-B586-96ECEE353EAD}" type="presParOf" srcId="{D4CE518F-8509-4364-AF7A-AFF2588277DF}" destId="{FD2F316F-5A83-422B-866E-70F2AC34BC39}" srcOrd="2" destOrd="0" presId="urn:microsoft.com/office/officeart/2005/8/layout/lProcess2"/>
    <dgm:cxn modelId="{58AB1077-67B0-426A-8DEF-EDCAE0F17381}" type="presParOf" srcId="{FD2F316F-5A83-422B-866E-70F2AC34BC39}" destId="{4B3AA489-BC69-4571-9720-8427DAD1518A}" srcOrd="0" destOrd="0" presId="urn:microsoft.com/office/officeart/2005/8/layout/lProcess2"/>
    <dgm:cxn modelId="{282712E0-796F-4247-985D-AA281EE6A8C7}" type="presParOf" srcId="{FD2F316F-5A83-422B-866E-70F2AC34BC39}" destId="{254AF9B8-A421-410F-A538-58B96ED8AF29}" srcOrd="1" destOrd="0" presId="urn:microsoft.com/office/officeart/2005/8/layout/lProcess2"/>
    <dgm:cxn modelId="{4D651D0B-EDB9-4607-8EC7-4970706C1C35}" type="presParOf" srcId="{FD2F316F-5A83-422B-866E-70F2AC34BC39}" destId="{6EB3E6EA-5A8A-4CC8-AB2E-1A378F1B03F5}" srcOrd="2" destOrd="0" presId="urn:microsoft.com/office/officeart/2005/8/layout/lProcess2"/>
    <dgm:cxn modelId="{5120CF2A-8FC2-46B0-9B30-DC47C3B19798}" type="presParOf" srcId="{6EB3E6EA-5A8A-4CC8-AB2E-1A378F1B03F5}" destId="{01BD5462-1CEF-4697-92E3-4AA4C2468934}" srcOrd="0" destOrd="0" presId="urn:microsoft.com/office/officeart/2005/8/layout/lProcess2"/>
    <dgm:cxn modelId="{890D5884-75C6-4BA0-9747-A97D684A0757}" type="presParOf" srcId="{01BD5462-1CEF-4697-92E3-4AA4C2468934}" destId="{74A0FAE9-1E8A-478E-AFEB-C076D28492CE}" srcOrd="0" destOrd="0" presId="urn:microsoft.com/office/officeart/2005/8/layout/lProcess2"/>
    <dgm:cxn modelId="{F6E82746-73A8-4DD4-B197-F16A8B0EF903}" type="presParOf" srcId="{01BD5462-1CEF-4697-92E3-4AA4C2468934}" destId="{CF4463F7-F5DE-4B59-B1A1-7CA53EE09F18}" srcOrd="1" destOrd="0" presId="urn:microsoft.com/office/officeart/2005/8/layout/lProcess2"/>
    <dgm:cxn modelId="{8C3C886F-F46F-4BBF-8D83-51137B6DFCD6}" type="presParOf" srcId="{01BD5462-1CEF-4697-92E3-4AA4C2468934}" destId="{78A0CE6E-79AF-4CD5-9C4B-A30AD8F61A49}" srcOrd="2" destOrd="0" presId="urn:microsoft.com/office/officeart/2005/8/layout/lProcess2"/>
    <dgm:cxn modelId="{8B46A5E7-B26F-4C5F-92A6-B8960E307FB7}" type="presParOf" srcId="{01BD5462-1CEF-4697-92E3-4AA4C2468934}" destId="{100DB02A-0C86-4D89-B5E0-A74F627CB385}" srcOrd="3" destOrd="0" presId="urn:microsoft.com/office/officeart/2005/8/layout/lProcess2"/>
    <dgm:cxn modelId="{635754EE-3335-40E8-B39E-E9B53C686084}" type="presParOf" srcId="{01BD5462-1CEF-4697-92E3-4AA4C2468934}" destId="{E73F3364-D727-4885-AC94-B0850E42D8A8}" srcOrd="4" destOrd="0" presId="urn:microsoft.com/office/officeart/2005/8/layout/lProcess2"/>
    <dgm:cxn modelId="{2BA4486C-2BDA-414C-9F11-B02C1C5077D3}" type="presParOf" srcId="{D4CE518F-8509-4364-AF7A-AFF2588277DF}" destId="{E5DEB050-3FDA-4FE4-9101-A6C8BC8726B1}" srcOrd="3" destOrd="0" presId="urn:microsoft.com/office/officeart/2005/8/layout/lProcess2"/>
    <dgm:cxn modelId="{90245F06-DB50-4058-B5D7-A28EFACA0CC3}" type="presParOf" srcId="{D4CE518F-8509-4364-AF7A-AFF2588277DF}" destId="{985CBB34-BA4D-418F-B567-A88117F7944C}" srcOrd="4" destOrd="0" presId="urn:microsoft.com/office/officeart/2005/8/layout/lProcess2"/>
    <dgm:cxn modelId="{79C91EF9-0910-43BA-86DD-38D06F6A221F}" type="presParOf" srcId="{985CBB34-BA4D-418F-B567-A88117F7944C}" destId="{3880CB5D-282B-498C-AC33-BC3D17B31B48}" srcOrd="0" destOrd="0" presId="urn:microsoft.com/office/officeart/2005/8/layout/lProcess2"/>
    <dgm:cxn modelId="{E2D6224F-FDEE-4D3B-9A83-17281AC2AD87}" type="presParOf" srcId="{985CBB34-BA4D-418F-B567-A88117F7944C}" destId="{2CC7B850-0C42-4831-AC08-FAA6AECBD70C}" srcOrd="1" destOrd="0" presId="urn:microsoft.com/office/officeart/2005/8/layout/lProcess2"/>
    <dgm:cxn modelId="{B50957A5-B82D-40AC-9675-8FAD9602F0CB}" type="presParOf" srcId="{985CBB34-BA4D-418F-B567-A88117F7944C}" destId="{9B26F136-A96E-4CEB-89A8-AE19D81D23C3}" srcOrd="2" destOrd="0" presId="urn:microsoft.com/office/officeart/2005/8/layout/lProcess2"/>
    <dgm:cxn modelId="{89783190-045A-49F8-80C1-E0F558BF765B}" type="presParOf" srcId="{9B26F136-A96E-4CEB-89A8-AE19D81D23C3}" destId="{59F23798-EEDA-4B71-8F12-1FFB09774A33}" srcOrd="0" destOrd="0" presId="urn:microsoft.com/office/officeart/2005/8/layout/lProcess2"/>
    <dgm:cxn modelId="{B0993828-BAF6-4B44-8976-687547755A7A}" type="presParOf" srcId="{59F23798-EEDA-4B71-8F12-1FFB09774A33}" destId="{64FEFAA9-208A-4178-8CFC-3F5E89BF87EA}" srcOrd="0" destOrd="0" presId="urn:microsoft.com/office/officeart/2005/8/layout/lProcess2"/>
    <dgm:cxn modelId="{2DFCA412-3D95-49F8-8CAF-5EE3D9656A65}" type="presParOf" srcId="{59F23798-EEDA-4B71-8F12-1FFB09774A33}" destId="{FCC78885-CB32-4C9B-9E52-11C15AA08F67}" srcOrd="1" destOrd="0" presId="urn:microsoft.com/office/officeart/2005/8/layout/lProcess2"/>
    <dgm:cxn modelId="{E66B3CF0-7094-4128-9B98-1144FC8A67C9}" type="presParOf" srcId="{59F23798-EEDA-4B71-8F12-1FFB09774A33}" destId="{01868D2C-E415-4A78-9D7A-E6AE7FDFB558}" srcOrd="2" destOrd="0" presId="urn:microsoft.com/office/officeart/2005/8/layout/lProcess2"/>
    <dgm:cxn modelId="{21A33B2B-FDA3-41C8-83AA-639F7332D3BC}" type="presParOf" srcId="{59F23798-EEDA-4B71-8F12-1FFB09774A33}" destId="{A806EC67-D741-4A86-91CE-AAC037430888}" srcOrd="3" destOrd="0" presId="urn:microsoft.com/office/officeart/2005/8/layout/lProcess2"/>
    <dgm:cxn modelId="{82FD03A6-9FFA-426F-ADE0-01B6314FA1A8}" type="presParOf" srcId="{59F23798-EEDA-4B71-8F12-1FFB09774A33}" destId="{2B73A161-B984-46C7-976A-153A6C91A195}" srcOrd="4" destOrd="0" presId="urn:microsoft.com/office/officeart/2005/8/layout/l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A197DF-6C21-469C-BD9A-4440AB73B023}" type="doc">
      <dgm:prSet loTypeId="urn:microsoft.com/office/officeart/2005/8/layout/cycle2" loCatId="cycle" qsTypeId="urn:microsoft.com/office/officeart/2005/8/quickstyle/simple1" qsCatId="simple" csTypeId="urn:microsoft.com/office/officeart/2005/8/colors/accent1_4" csCatId="accent1" phldr="1"/>
      <dgm:spPr/>
      <dgm:t>
        <a:bodyPr/>
        <a:lstStyle/>
        <a:p>
          <a:endParaRPr lang="it-IT"/>
        </a:p>
      </dgm:t>
    </dgm:pt>
    <dgm:pt modelId="{8E25A100-276B-45CA-A3C2-CC14734B1CD3}">
      <dgm:prSet phldrT="[Testo]" custT="1"/>
      <dgm:spPr/>
      <dgm:t>
        <a:bodyPr/>
        <a:lstStyle/>
        <a:p>
          <a:r>
            <a:rPr lang="it-IT" sz="1000" b="1"/>
            <a:t>1
Research and analysis</a:t>
          </a:r>
        </a:p>
      </dgm:t>
    </dgm:pt>
    <dgm:pt modelId="{343EF3A1-CC11-4BB8-9253-2D3608A05CAA}" type="parTrans" cxnId="{C16A3B24-920E-4AAA-B267-CE5A1AA57133}">
      <dgm:prSet/>
      <dgm:spPr/>
      <dgm:t>
        <a:bodyPr/>
        <a:lstStyle/>
        <a:p>
          <a:endParaRPr lang="it-IT" b="1"/>
        </a:p>
      </dgm:t>
    </dgm:pt>
    <dgm:pt modelId="{37E3A89C-923E-47E6-ADB5-D25506D066EE}" type="sibTrans" cxnId="{C16A3B24-920E-4AAA-B267-CE5A1AA57133}">
      <dgm:prSet/>
      <dgm:spPr/>
      <dgm:t>
        <a:bodyPr/>
        <a:lstStyle/>
        <a:p>
          <a:endParaRPr lang="it-IT" b="1"/>
        </a:p>
      </dgm:t>
    </dgm:pt>
    <dgm:pt modelId="{15375245-968E-4AFF-80AA-B908DD4ECC2E}">
      <dgm:prSet phldrT="[Testo]" custT="1"/>
      <dgm:spPr/>
      <dgm:t>
        <a:bodyPr/>
        <a:lstStyle/>
        <a:p>
          <a:r>
            <a:rPr lang="it-IT" sz="1000" b="1"/>
            <a:t>2
Networking</a:t>
          </a:r>
        </a:p>
      </dgm:t>
    </dgm:pt>
    <dgm:pt modelId="{25C454DF-1D25-4E95-AD92-0E3DB1ECE344}" type="parTrans" cxnId="{39A6BC47-D840-4758-B1BE-AF55076CFA01}">
      <dgm:prSet/>
      <dgm:spPr/>
      <dgm:t>
        <a:bodyPr/>
        <a:lstStyle/>
        <a:p>
          <a:endParaRPr lang="it-IT" b="1"/>
        </a:p>
      </dgm:t>
    </dgm:pt>
    <dgm:pt modelId="{F2BA0D63-7ACD-48A4-BFDC-6E52F3DDFACB}" type="sibTrans" cxnId="{39A6BC47-D840-4758-B1BE-AF55076CFA01}">
      <dgm:prSet/>
      <dgm:spPr/>
      <dgm:t>
        <a:bodyPr/>
        <a:lstStyle/>
        <a:p>
          <a:endParaRPr lang="it-IT" b="1"/>
        </a:p>
      </dgm:t>
    </dgm:pt>
    <dgm:pt modelId="{3790755E-EAC1-4113-BC1A-BEA4C395B52D}">
      <dgm:prSet phldrT="[Testo]" custT="1"/>
      <dgm:spPr/>
      <dgm:t>
        <a:bodyPr/>
        <a:lstStyle/>
        <a:p>
          <a:r>
            <a:rPr lang="it-IT" sz="1000" b="1"/>
            <a:t>3
Methodology</a:t>
          </a:r>
        </a:p>
      </dgm:t>
    </dgm:pt>
    <dgm:pt modelId="{C1AC660E-8E21-4FD1-82F4-773C40BCBDE5}" type="parTrans" cxnId="{786F6007-0C90-4CC3-B663-69A8558FBC2D}">
      <dgm:prSet/>
      <dgm:spPr/>
      <dgm:t>
        <a:bodyPr/>
        <a:lstStyle/>
        <a:p>
          <a:endParaRPr lang="it-IT" b="1"/>
        </a:p>
      </dgm:t>
    </dgm:pt>
    <dgm:pt modelId="{0ADCA37D-99A9-43BB-907C-CB5528FAFAE5}" type="sibTrans" cxnId="{786F6007-0C90-4CC3-B663-69A8558FBC2D}">
      <dgm:prSet/>
      <dgm:spPr/>
      <dgm:t>
        <a:bodyPr/>
        <a:lstStyle/>
        <a:p>
          <a:endParaRPr lang="it-IT" b="1"/>
        </a:p>
      </dgm:t>
    </dgm:pt>
    <dgm:pt modelId="{15AD8BB4-0F84-4059-848D-C00220C4D1E8}">
      <dgm:prSet phldrT="[Testo]" custT="1"/>
      <dgm:spPr/>
      <dgm:t>
        <a:bodyPr/>
        <a:lstStyle/>
        <a:p>
          <a:r>
            <a:rPr lang="it-IT" sz="1000" b="1"/>
            <a:t>4
Pilot and testing</a:t>
          </a:r>
        </a:p>
      </dgm:t>
    </dgm:pt>
    <dgm:pt modelId="{99F2A914-6C5E-48F3-8BBB-A7942BA087FB}" type="parTrans" cxnId="{6F776BD1-2DB9-4A7B-8D2A-9DCDFB3B20B7}">
      <dgm:prSet/>
      <dgm:spPr/>
      <dgm:t>
        <a:bodyPr/>
        <a:lstStyle/>
        <a:p>
          <a:endParaRPr lang="it-IT" b="1"/>
        </a:p>
      </dgm:t>
    </dgm:pt>
    <dgm:pt modelId="{882FFA51-6DC3-4C31-9549-6E3CD48768CB}" type="sibTrans" cxnId="{6F776BD1-2DB9-4A7B-8D2A-9DCDFB3B20B7}">
      <dgm:prSet/>
      <dgm:spPr/>
      <dgm:t>
        <a:bodyPr/>
        <a:lstStyle/>
        <a:p>
          <a:endParaRPr lang="it-IT" b="1"/>
        </a:p>
      </dgm:t>
    </dgm:pt>
    <dgm:pt modelId="{EC6ADF9D-A022-4180-90FB-64DD0E4A77BA}">
      <dgm:prSet phldrT="[Testo]" custT="1"/>
      <dgm:spPr/>
      <dgm:t>
        <a:bodyPr/>
        <a:lstStyle/>
        <a:p>
          <a:r>
            <a:rPr lang="it-IT" sz="900" b="1"/>
            <a:t>5
Monitoring</a:t>
          </a:r>
        </a:p>
      </dgm:t>
    </dgm:pt>
    <dgm:pt modelId="{F94B1FF7-D8C3-49B0-B91B-5C8B6AC8EF4B}" type="parTrans" cxnId="{95BF0D3E-64D1-4FFD-8F7A-911C15162CF4}">
      <dgm:prSet/>
      <dgm:spPr/>
      <dgm:t>
        <a:bodyPr/>
        <a:lstStyle/>
        <a:p>
          <a:endParaRPr lang="it-IT" b="1"/>
        </a:p>
      </dgm:t>
    </dgm:pt>
    <dgm:pt modelId="{24814FC4-2F52-4D41-9CD9-2EA36B078387}" type="sibTrans" cxnId="{95BF0D3E-64D1-4FFD-8F7A-911C15162CF4}">
      <dgm:prSet/>
      <dgm:spPr/>
      <dgm:t>
        <a:bodyPr/>
        <a:lstStyle/>
        <a:p>
          <a:endParaRPr lang="it-IT" b="1"/>
        </a:p>
      </dgm:t>
    </dgm:pt>
    <dgm:pt modelId="{FB8081A8-2B49-494D-83B1-9CE47259301D}">
      <dgm:prSet phldrT="[Testo]" custT="1"/>
      <dgm:spPr/>
      <dgm:t>
        <a:bodyPr/>
        <a:lstStyle/>
        <a:p>
          <a:r>
            <a:rPr lang="it-IT" sz="1000" b="1"/>
            <a:t>6
Dissemination</a:t>
          </a:r>
        </a:p>
      </dgm:t>
    </dgm:pt>
    <dgm:pt modelId="{E78A4804-0F85-4937-AD8D-E47584E13D86}" type="parTrans" cxnId="{A5F5A732-311F-4A97-9081-48B9337A33C9}">
      <dgm:prSet/>
      <dgm:spPr/>
      <dgm:t>
        <a:bodyPr/>
        <a:lstStyle/>
        <a:p>
          <a:endParaRPr lang="it-IT" b="1"/>
        </a:p>
      </dgm:t>
    </dgm:pt>
    <dgm:pt modelId="{23CA93DD-E21C-4C4A-AEDC-207B14037BEA}" type="sibTrans" cxnId="{A5F5A732-311F-4A97-9081-48B9337A33C9}">
      <dgm:prSet/>
      <dgm:spPr/>
      <dgm:t>
        <a:bodyPr/>
        <a:lstStyle/>
        <a:p>
          <a:endParaRPr lang="it-IT" b="1"/>
        </a:p>
      </dgm:t>
    </dgm:pt>
    <dgm:pt modelId="{D18322CF-E83B-45C8-BF53-BE2B5B3B1670}" type="pres">
      <dgm:prSet presAssocID="{56A197DF-6C21-469C-BD9A-4440AB73B023}" presName="cycle" presStyleCnt="0">
        <dgm:presLayoutVars>
          <dgm:dir/>
          <dgm:resizeHandles val="exact"/>
        </dgm:presLayoutVars>
      </dgm:prSet>
      <dgm:spPr/>
    </dgm:pt>
    <dgm:pt modelId="{4883E178-EC49-41E9-80D6-C098ED76A079}" type="pres">
      <dgm:prSet presAssocID="{8E25A100-276B-45CA-A3C2-CC14734B1CD3}" presName="node" presStyleLbl="node1" presStyleIdx="0" presStyleCnt="6">
        <dgm:presLayoutVars>
          <dgm:bulletEnabled val="1"/>
        </dgm:presLayoutVars>
      </dgm:prSet>
      <dgm:spPr/>
    </dgm:pt>
    <dgm:pt modelId="{505D2A78-A713-4310-A114-D9609803CAA6}" type="pres">
      <dgm:prSet presAssocID="{37E3A89C-923E-47E6-ADB5-D25506D066EE}" presName="sibTrans" presStyleLbl="sibTrans2D1" presStyleIdx="0" presStyleCnt="6"/>
      <dgm:spPr/>
    </dgm:pt>
    <dgm:pt modelId="{8D21C7BE-999F-466C-9FAE-CF024039A61B}" type="pres">
      <dgm:prSet presAssocID="{37E3A89C-923E-47E6-ADB5-D25506D066EE}" presName="connectorText" presStyleLbl="sibTrans2D1" presStyleIdx="0" presStyleCnt="6"/>
      <dgm:spPr/>
    </dgm:pt>
    <dgm:pt modelId="{DEA59F0D-4D5E-4F4A-899A-4EF650442DE8}" type="pres">
      <dgm:prSet presAssocID="{15375245-968E-4AFF-80AA-B908DD4ECC2E}" presName="node" presStyleLbl="node1" presStyleIdx="1" presStyleCnt="6">
        <dgm:presLayoutVars>
          <dgm:bulletEnabled val="1"/>
        </dgm:presLayoutVars>
      </dgm:prSet>
      <dgm:spPr/>
    </dgm:pt>
    <dgm:pt modelId="{686C204F-0BDE-4F4B-9F4C-669012A40324}" type="pres">
      <dgm:prSet presAssocID="{F2BA0D63-7ACD-48A4-BFDC-6E52F3DDFACB}" presName="sibTrans" presStyleLbl="sibTrans2D1" presStyleIdx="1" presStyleCnt="6"/>
      <dgm:spPr/>
    </dgm:pt>
    <dgm:pt modelId="{A45B6B45-97A3-489F-9244-8F92A26DB710}" type="pres">
      <dgm:prSet presAssocID="{F2BA0D63-7ACD-48A4-BFDC-6E52F3DDFACB}" presName="connectorText" presStyleLbl="sibTrans2D1" presStyleIdx="1" presStyleCnt="6"/>
      <dgm:spPr/>
    </dgm:pt>
    <dgm:pt modelId="{A18F2054-50C2-41A2-9435-4E9991A44ABE}" type="pres">
      <dgm:prSet presAssocID="{3790755E-EAC1-4113-BC1A-BEA4C395B52D}" presName="node" presStyleLbl="node1" presStyleIdx="2" presStyleCnt="6">
        <dgm:presLayoutVars>
          <dgm:bulletEnabled val="1"/>
        </dgm:presLayoutVars>
      </dgm:prSet>
      <dgm:spPr/>
    </dgm:pt>
    <dgm:pt modelId="{B79474C2-9ECF-4DFD-8E5F-80C934130A6B}" type="pres">
      <dgm:prSet presAssocID="{0ADCA37D-99A9-43BB-907C-CB5528FAFAE5}" presName="sibTrans" presStyleLbl="sibTrans2D1" presStyleIdx="2" presStyleCnt="6"/>
      <dgm:spPr/>
    </dgm:pt>
    <dgm:pt modelId="{044B51D1-0344-41AA-9BE7-A76FD208E72A}" type="pres">
      <dgm:prSet presAssocID="{0ADCA37D-99A9-43BB-907C-CB5528FAFAE5}" presName="connectorText" presStyleLbl="sibTrans2D1" presStyleIdx="2" presStyleCnt="6"/>
      <dgm:spPr/>
    </dgm:pt>
    <dgm:pt modelId="{71807933-95E2-4309-8F1D-7CDCE9685FF3}" type="pres">
      <dgm:prSet presAssocID="{15AD8BB4-0F84-4059-848D-C00220C4D1E8}" presName="node" presStyleLbl="node1" presStyleIdx="3" presStyleCnt="6">
        <dgm:presLayoutVars>
          <dgm:bulletEnabled val="1"/>
        </dgm:presLayoutVars>
      </dgm:prSet>
      <dgm:spPr/>
    </dgm:pt>
    <dgm:pt modelId="{51DA97FB-4547-457E-91C8-4C6726B91AE9}" type="pres">
      <dgm:prSet presAssocID="{882FFA51-6DC3-4C31-9549-6E3CD48768CB}" presName="sibTrans" presStyleLbl="sibTrans2D1" presStyleIdx="3" presStyleCnt="6"/>
      <dgm:spPr/>
    </dgm:pt>
    <dgm:pt modelId="{0CD2D8A0-3065-4088-A590-986CF11418C2}" type="pres">
      <dgm:prSet presAssocID="{882FFA51-6DC3-4C31-9549-6E3CD48768CB}" presName="connectorText" presStyleLbl="sibTrans2D1" presStyleIdx="3" presStyleCnt="6"/>
      <dgm:spPr/>
    </dgm:pt>
    <dgm:pt modelId="{A58B61B3-246F-4A2B-8973-C58E2257EEC8}" type="pres">
      <dgm:prSet presAssocID="{EC6ADF9D-A022-4180-90FB-64DD0E4A77BA}" presName="node" presStyleLbl="node1" presStyleIdx="4" presStyleCnt="6">
        <dgm:presLayoutVars>
          <dgm:bulletEnabled val="1"/>
        </dgm:presLayoutVars>
      </dgm:prSet>
      <dgm:spPr/>
    </dgm:pt>
    <dgm:pt modelId="{33A6728C-1EA7-427F-A473-58CC978DCEEB}" type="pres">
      <dgm:prSet presAssocID="{24814FC4-2F52-4D41-9CD9-2EA36B078387}" presName="sibTrans" presStyleLbl="sibTrans2D1" presStyleIdx="4" presStyleCnt="6"/>
      <dgm:spPr/>
    </dgm:pt>
    <dgm:pt modelId="{1D6A4BE9-082C-4A90-82DC-297368696B83}" type="pres">
      <dgm:prSet presAssocID="{24814FC4-2F52-4D41-9CD9-2EA36B078387}" presName="connectorText" presStyleLbl="sibTrans2D1" presStyleIdx="4" presStyleCnt="6"/>
      <dgm:spPr/>
    </dgm:pt>
    <dgm:pt modelId="{DEB46827-912D-446F-9328-9EBABE4F3CDD}" type="pres">
      <dgm:prSet presAssocID="{FB8081A8-2B49-494D-83B1-9CE47259301D}" presName="node" presStyleLbl="node1" presStyleIdx="5" presStyleCnt="6" custScaleX="110262">
        <dgm:presLayoutVars>
          <dgm:bulletEnabled val="1"/>
        </dgm:presLayoutVars>
      </dgm:prSet>
      <dgm:spPr/>
    </dgm:pt>
    <dgm:pt modelId="{01DCACD2-64C3-4C9C-A1A6-4C8901B7E492}" type="pres">
      <dgm:prSet presAssocID="{23CA93DD-E21C-4C4A-AEDC-207B14037BEA}" presName="sibTrans" presStyleLbl="sibTrans2D1" presStyleIdx="5" presStyleCnt="6"/>
      <dgm:spPr/>
    </dgm:pt>
    <dgm:pt modelId="{28CD77D8-9DFC-4B0B-92B5-CF1F5001C292}" type="pres">
      <dgm:prSet presAssocID="{23CA93DD-E21C-4C4A-AEDC-207B14037BEA}" presName="connectorText" presStyleLbl="sibTrans2D1" presStyleIdx="5" presStyleCnt="6"/>
      <dgm:spPr/>
    </dgm:pt>
  </dgm:ptLst>
  <dgm:cxnLst>
    <dgm:cxn modelId="{786F6007-0C90-4CC3-B663-69A8558FBC2D}" srcId="{56A197DF-6C21-469C-BD9A-4440AB73B023}" destId="{3790755E-EAC1-4113-BC1A-BEA4C395B52D}" srcOrd="2" destOrd="0" parTransId="{C1AC660E-8E21-4FD1-82F4-773C40BCBDE5}" sibTransId="{0ADCA37D-99A9-43BB-907C-CB5528FAFAE5}"/>
    <dgm:cxn modelId="{9F9BF917-739E-4C13-A397-95ADF9AAF8CD}" type="presOf" srcId="{EC6ADF9D-A022-4180-90FB-64DD0E4A77BA}" destId="{A58B61B3-246F-4A2B-8973-C58E2257EEC8}" srcOrd="0" destOrd="0" presId="urn:microsoft.com/office/officeart/2005/8/layout/cycle2"/>
    <dgm:cxn modelId="{1C217718-1D59-423C-874D-076B2508DBBE}" type="presOf" srcId="{24814FC4-2F52-4D41-9CD9-2EA36B078387}" destId="{33A6728C-1EA7-427F-A473-58CC978DCEEB}" srcOrd="0" destOrd="0" presId="urn:microsoft.com/office/officeart/2005/8/layout/cycle2"/>
    <dgm:cxn modelId="{07A89A18-1DD0-4481-A8C5-67CB16CB3774}" type="presOf" srcId="{0ADCA37D-99A9-43BB-907C-CB5528FAFAE5}" destId="{044B51D1-0344-41AA-9BE7-A76FD208E72A}" srcOrd="1" destOrd="0" presId="urn:microsoft.com/office/officeart/2005/8/layout/cycle2"/>
    <dgm:cxn modelId="{D9D3B323-D939-4A07-9170-99CB8BCA9BC3}" type="presOf" srcId="{37E3A89C-923E-47E6-ADB5-D25506D066EE}" destId="{505D2A78-A713-4310-A114-D9609803CAA6}" srcOrd="0" destOrd="0" presId="urn:microsoft.com/office/officeart/2005/8/layout/cycle2"/>
    <dgm:cxn modelId="{C16A3B24-920E-4AAA-B267-CE5A1AA57133}" srcId="{56A197DF-6C21-469C-BD9A-4440AB73B023}" destId="{8E25A100-276B-45CA-A3C2-CC14734B1CD3}" srcOrd="0" destOrd="0" parTransId="{343EF3A1-CC11-4BB8-9253-2D3608A05CAA}" sibTransId="{37E3A89C-923E-47E6-ADB5-D25506D066EE}"/>
    <dgm:cxn modelId="{C3CA7D2E-A43E-496C-B33E-1E568F1F53AB}" type="presOf" srcId="{882FFA51-6DC3-4C31-9549-6E3CD48768CB}" destId="{51DA97FB-4547-457E-91C8-4C6726B91AE9}" srcOrd="0" destOrd="0" presId="urn:microsoft.com/office/officeart/2005/8/layout/cycle2"/>
    <dgm:cxn modelId="{A5F5A732-311F-4A97-9081-48B9337A33C9}" srcId="{56A197DF-6C21-469C-BD9A-4440AB73B023}" destId="{FB8081A8-2B49-494D-83B1-9CE47259301D}" srcOrd="5" destOrd="0" parTransId="{E78A4804-0F85-4937-AD8D-E47584E13D86}" sibTransId="{23CA93DD-E21C-4C4A-AEDC-207B14037BEA}"/>
    <dgm:cxn modelId="{D9348834-67FF-4268-AB2E-9A030A380EF0}" type="presOf" srcId="{23CA93DD-E21C-4C4A-AEDC-207B14037BEA}" destId="{01DCACD2-64C3-4C9C-A1A6-4C8901B7E492}" srcOrd="0" destOrd="0" presId="urn:microsoft.com/office/officeart/2005/8/layout/cycle2"/>
    <dgm:cxn modelId="{95BF0D3E-64D1-4FFD-8F7A-911C15162CF4}" srcId="{56A197DF-6C21-469C-BD9A-4440AB73B023}" destId="{EC6ADF9D-A022-4180-90FB-64DD0E4A77BA}" srcOrd="4" destOrd="0" parTransId="{F94B1FF7-D8C3-49B0-B91B-5C8B6AC8EF4B}" sibTransId="{24814FC4-2F52-4D41-9CD9-2EA36B078387}"/>
    <dgm:cxn modelId="{39A6BC47-D840-4758-B1BE-AF55076CFA01}" srcId="{56A197DF-6C21-469C-BD9A-4440AB73B023}" destId="{15375245-968E-4AFF-80AA-B908DD4ECC2E}" srcOrd="1" destOrd="0" parTransId="{25C454DF-1D25-4E95-AD92-0E3DB1ECE344}" sibTransId="{F2BA0D63-7ACD-48A4-BFDC-6E52F3DDFACB}"/>
    <dgm:cxn modelId="{BAFEDE7A-2177-4177-97BF-719CC2AF7F7D}" type="presOf" srcId="{F2BA0D63-7ACD-48A4-BFDC-6E52F3DDFACB}" destId="{A45B6B45-97A3-489F-9244-8F92A26DB710}" srcOrd="1" destOrd="0" presId="urn:microsoft.com/office/officeart/2005/8/layout/cycle2"/>
    <dgm:cxn modelId="{470F4A85-550F-4425-A13A-0E88F6DACFAE}" type="presOf" srcId="{24814FC4-2F52-4D41-9CD9-2EA36B078387}" destId="{1D6A4BE9-082C-4A90-82DC-297368696B83}" srcOrd="1" destOrd="0" presId="urn:microsoft.com/office/officeart/2005/8/layout/cycle2"/>
    <dgm:cxn modelId="{98397A87-AADE-44D7-87EF-69D34A010161}" type="presOf" srcId="{3790755E-EAC1-4113-BC1A-BEA4C395B52D}" destId="{A18F2054-50C2-41A2-9435-4E9991A44ABE}" srcOrd="0" destOrd="0" presId="urn:microsoft.com/office/officeart/2005/8/layout/cycle2"/>
    <dgm:cxn modelId="{3F769496-DBA9-4170-B0DA-8C1191395EDD}" type="presOf" srcId="{56A197DF-6C21-469C-BD9A-4440AB73B023}" destId="{D18322CF-E83B-45C8-BF53-BE2B5B3B1670}" srcOrd="0" destOrd="0" presId="urn:microsoft.com/office/officeart/2005/8/layout/cycle2"/>
    <dgm:cxn modelId="{C51E72A4-65E8-480D-BB91-144658A4FEF9}" type="presOf" srcId="{8E25A100-276B-45CA-A3C2-CC14734B1CD3}" destId="{4883E178-EC49-41E9-80D6-C098ED76A079}" srcOrd="0" destOrd="0" presId="urn:microsoft.com/office/officeart/2005/8/layout/cycle2"/>
    <dgm:cxn modelId="{02BA4AAD-7CBD-45CC-B595-9067D29E0C70}" type="presOf" srcId="{0ADCA37D-99A9-43BB-907C-CB5528FAFAE5}" destId="{B79474C2-9ECF-4DFD-8E5F-80C934130A6B}" srcOrd="0" destOrd="0" presId="urn:microsoft.com/office/officeart/2005/8/layout/cycle2"/>
    <dgm:cxn modelId="{644F9DB6-3042-4F06-A575-BF2AE7252AB2}" type="presOf" srcId="{15AD8BB4-0F84-4059-848D-C00220C4D1E8}" destId="{71807933-95E2-4309-8F1D-7CDCE9685FF3}" srcOrd="0" destOrd="0" presId="urn:microsoft.com/office/officeart/2005/8/layout/cycle2"/>
    <dgm:cxn modelId="{20AE1DC9-0C78-4B01-A310-33B52919BB1C}" type="presOf" srcId="{FB8081A8-2B49-494D-83B1-9CE47259301D}" destId="{DEB46827-912D-446F-9328-9EBABE4F3CDD}" srcOrd="0" destOrd="0" presId="urn:microsoft.com/office/officeart/2005/8/layout/cycle2"/>
    <dgm:cxn modelId="{6F776BD1-2DB9-4A7B-8D2A-9DCDFB3B20B7}" srcId="{56A197DF-6C21-469C-BD9A-4440AB73B023}" destId="{15AD8BB4-0F84-4059-848D-C00220C4D1E8}" srcOrd="3" destOrd="0" parTransId="{99F2A914-6C5E-48F3-8BBB-A7942BA087FB}" sibTransId="{882FFA51-6DC3-4C31-9549-6E3CD48768CB}"/>
    <dgm:cxn modelId="{B3572BD2-209F-4BBB-9B63-6189523ECFB1}" type="presOf" srcId="{15375245-968E-4AFF-80AA-B908DD4ECC2E}" destId="{DEA59F0D-4D5E-4F4A-899A-4EF650442DE8}" srcOrd="0" destOrd="0" presId="urn:microsoft.com/office/officeart/2005/8/layout/cycle2"/>
    <dgm:cxn modelId="{ABF283E0-7EEC-4661-A077-643B6FD44E33}" type="presOf" srcId="{23CA93DD-E21C-4C4A-AEDC-207B14037BEA}" destId="{28CD77D8-9DFC-4B0B-92B5-CF1F5001C292}" srcOrd="1" destOrd="0" presId="urn:microsoft.com/office/officeart/2005/8/layout/cycle2"/>
    <dgm:cxn modelId="{D621A8F2-ADF0-44EA-9163-88335D708280}" type="presOf" srcId="{882FFA51-6DC3-4C31-9549-6E3CD48768CB}" destId="{0CD2D8A0-3065-4088-A590-986CF11418C2}" srcOrd="1" destOrd="0" presId="urn:microsoft.com/office/officeart/2005/8/layout/cycle2"/>
    <dgm:cxn modelId="{C4029FF4-668D-4931-8BBA-AB7C3DB714FD}" type="presOf" srcId="{F2BA0D63-7ACD-48A4-BFDC-6E52F3DDFACB}" destId="{686C204F-0BDE-4F4B-9F4C-669012A40324}" srcOrd="0" destOrd="0" presId="urn:microsoft.com/office/officeart/2005/8/layout/cycle2"/>
    <dgm:cxn modelId="{DA4E9AFC-B5AE-41BA-A7AC-D13435DFB5A8}" type="presOf" srcId="{37E3A89C-923E-47E6-ADB5-D25506D066EE}" destId="{8D21C7BE-999F-466C-9FAE-CF024039A61B}" srcOrd="1" destOrd="0" presId="urn:microsoft.com/office/officeart/2005/8/layout/cycle2"/>
    <dgm:cxn modelId="{FD0FBA20-6785-4E10-B886-B97B1FCEAC0B}" type="presParOf" srcId="{D18322CF-E83B-45C8-BF53-BE2B5B3B1670}" destId="{4883E178-EC49-41E9-80D6-C098ED76A079}" srcOrd="0" destOrd="0" presId="urn:microsoft.com/office/officeart/2005/8/layout/cycle2"/>
    <dgm:cxn modelId="{FCF2F219-7D9F-4E36-B188-DCEB30A8A922}" type="presParOf" srcId="{D18322CF-E83B-45C8-BF53-BE2B5B3B1670}" destId="{505D2A78-A713-4310-A114-D9609803CAA6}" srcOrd="1" destOrd="0" presId="urn:microsoft.com/office/officeart/2005/8/layout/cycle2"/>
    <dgm:cxn modelId="{A4186FF2-5E97-4655-B9D1-6AFDFFEE4D61}" type="presParOf" srcId="{505D2A78-A713-4310-A114-D9609803CAA6}" destId="{8D21C7BE-999F-466C-9FAE-CF024039A61B}" srcOrd="0" destOrd="0" presId="urn:microsoft.com/office/officeart/2005/8/layout/cycle2"/>
    <dgm:cxn modelId="{44AB28C0-511C-4A7D-9F03-A273C99F3AE1}" type="presParOf" srcId="{D18322CF-E83B-45C8-BF53-BE2B5B3B1670}" destId="{DEA59F0D-4D5E-4F4A-899A-4EF650442DE8}" srcOrd="2" destOrd="0" presId="urn:microsoft.com/office/officeart/2005/8/layout/cycle2"/>
    <dgm:cxn modelId="{BB9EC686-1F64-4083-BA20-C4EBF132BACE}" type="presParOf" srcId="{D18322CF-E83B-45C8-BF53-BE2B5B3B1670}" destId="{686C204F-0BDE-4F4B-9F4C-669012A40324}" srcOrd="3" destOrd="0" presId="urn:microsoft.com/office/officeart/2005/8/layout/cycle2"/>
    <dgm:cxn modelId="{2AF5094B-9F86-43E4-BC27-55B4BA346FC4}" type="presParOf" srcId="{686C204F-0BDE-4F4B-9F4C-669012A40324}" destId="{A45B6B45-97A3-489F-9244-8F92A26DB710}" srcOrd="0" destOrd="0" presId="urn:microsoft.com/office/officeart/2005/8/layout/cycle2"/>
    <dgm:cxn modelId="{652BCC3B-965A-4834-A474-A90A24A0125B}" type="presParOf" srcId="{D18322CF-E83B-45C8-BF53-BE2B5B3B1670}" destId="{A18F2054-50C2-41A2-9435-4E9991A44ABE}" srcOrd="4" destOrd="0" presId="urn:microsoft.com/office/officeart/2005/8/layout/cycle2"/>
    <dgm:cxn modelId="{0535B1B8-BF0B-48C9-B0D2-606EF5F1E283}" type="presParOf" srcId="{D18322CF-E83B-45C8-BF53-BE2B5B3B1670}" destId="{B79474C2-9ECF-4DFD-8E5F-80C934130A6B}" srcOrd="5" destOrd="0" presId="urn:microsoft.com/office/officeart/2005/8/layout/cycle2"/>
    <dgm:cxn modelId="{696C7348-5CAA-479D-AA67-A74BE7A4A37E}" type="presParOf" srcId="{B79474C2-9ECF-4DFD-8E5F-80C934130A6B}" destId="{044B51D1-0344-41AA-9BE7-A76FD208E72A}" srcOrd="0" destOrd="0" presId="urn:microsoft.com/office/officeart/2005/8/layout/cycle2"/>
    <dgm:cxn modelId="{95CF8829-90AB-46CA-84C5-839CC8398961}" type="presParOf" srcId="{D18322CF-E83B-45C8-BF53-BE2B5B3B1670}" destId="{71807933-95E2-4309-8F1D-7CDCE9685FF3}" srcOrd="6" destOrd="0" presId="urn:microsoft.com/office/officeart/2005/8/layout/cycle2"/>
    <dgm:cxn modelId="{BC00B5B9-6831-4E84-9958-3D3A5A246082}" type="presParOf" srcId="{D18322CF-E83B-45C8-BF53-BE2B5B3B1670}" destId="{51DA97FB-4547-457E-91C8-4C6726B91AE9}" srcOrd="7" destOrd="0" presId="urn:microsoft.com/office/officeart/2005/8/layout/cycle2"/>
    <dgm:cxn modelId="{AA8A0A6B-6BDC-4E2D-A576-8B5C98030254}" type="presParOf" srcId="{51DA97FB-4547-457E-91C8-4C6726B91AE9}" destId="{0CD2D8A0-3065-4088-A590-986CF11418C2}" srcOrd="0" destOrd="0" presId="urn:microsoft.com/office/officeart/2005/8/layout/cycle2"/>
    <dgm:cxn modelId="{C78EEB10-1E18-450F-A4D4-48CD48CF746C}" type="presParOf" srcId="{D18322CF-E83B-45C8-BF53-BE2B5B3B1670}" destId="{A58B61B3-246F-4A2B-8973-C58E2257EEC8}" srcOrd="8" destOrd="0" presId="urn:microsoft.com/office/officeart/2005/8/layout/cycle2"/>
    <dgm:cxn modelId="{1181838C-E335-4621-8721-1C7E686B07FE}" type="presParOf" srcId="{D18322CF-E83B-45C8-BF53-BE2B5B3B1670}" destId="{33A6728C-1EA7-427F-A473-58CC978DCEEB}" srcOrd="9" destOrd="0" presId="urn:microsoft.com/office/officeart/2005/8/layout/cycle2"/>
    <dgm:cxn modelId="{D4D840BE-F0B1-4215-BBEC-BCF7D358986E}" type="presParOf" srcId="{33A6728C-1EA7-427F-A473-58CC978DCEEB}" destId="{1D6A4BE9-082C-4A90-82DC-297368696B83}" srcOrd="0" destOrd="0" presId="urn:microsoft.com/office/officeart/2005/8/layout/cycle2"/>
    <dgm:cxn modelId="{0C466ADA-65BF-4969-98AD-40D853E78089}" type="presParOf" srcId="{D18322CF-E83B-45C8-BF53-BE2B5B3B1670}" destId="{DEB46827-912D-446F-9328-9EBABE4F3CDD}" srcOrd="10" destOrd="0" presId="urn:microsoft.com/office/officeart/2005/8/layout/cycle2"/>
    <dgm:cxn modelId="{A02F6D2E-A7BC-4BCE-A08D-6DA394C44442}" type="presParOf" srcId="{D18322CF-E83B-45C8-BF53-BE2B5B3B1670}" destId="{01DCACD2-64C3-4C9C-A1A6-4C8901B7E492}" srcOrd="11" destOrd="0" presId="urn:microsoft.com/office/officeart/2005/8/layout/cycle2"/>
    <dgm:cxn modelId="{6E8E0904-F279-465F-8D99-3C0CEEE4076C}" type="presParOf" srcId="{01DCACD2-64C3-4C9C-A1A6-4C8901B7E492}" destId="{28CD77D8-9DFC-4B0B-92B5-CF1F5001C292}"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BB9E8B-3C16-4CD7-9FEA-237BA145C047}" type="doc">
      <dgm:prSet loTypeId="urn:microsoft.com/office/officeart/2005/8/layout/list1" loCatId="list" qsTypeId="urn:microsoft.com/office/officeart/2005/8/quickstyle/simple1" qsCatId="simple" csTypeId="urn:microsoft.com/office/officeart/2005/8/colors/accent1_3" csCatId="accent1" phldr="1"/>
      <dgm:spPr/>
      <dgm:t>
        <a:bodyPr/>
        <a:lstStyle/>
        <a:p>
          <a:endParaRPr lang="it-IT"/>
        </a:p>
      </dgm:t>
    </dgm:pt>
    <dgm:pt modelId="{F72496FA-40E9-4D6D-B43D-34997436D733}">
      <dgm:prSet phldrT="[Testo]" custT="1"/>
      <dgm:spPr/>
      <dgm:t>
        <a:bodyPr/>
        <a:lstStyle/>
        <a:p>
          <a:r>
            <a:rPr lang="it-IT" sz="1200" b="1" i="0">
              <a:latin typeface="Arial" charset="0"/>
            </a:rPr>
            <a:t>ACADEMIA</a:t>
          </a:r>
        </a:p>
      </dgm:t>
    </dgm:pt>
    <dgm:pt modelId="{02A7DF8A-C004-49E4-BBC1-ED92624133DA}" type="parTrans" cxnId="{7EF1950B-0B35-496F-A27F-7AB5F4E975DF}">
      <dgm:prSet/>
      <dgm:spPr/>
      <dgm:t>
        <a:bodyPr/>
        <a:lstStyle/>
        <a:p>
          <a:endParaRPr lang="it-IT" sz="1200"/>
        </a:p>
      </dgm:t>
    </dgm:pt>
    <dgm:pt modelId="{7A9317F9-D222-48CD-8A19-897E43E4D721}" type="sibTrans" cxnId="{7EF1950B-0B35-496F-A27F-7AB5F4E975DF}">
      <dgm:prSet/>
      <dgm:spPr/>
      <dgm:t>
        <a:bodyPr/>
        <a:lstStyle/>
        <a:p>
          <a:endParaRPr lang="it-IT" sz="1200"/>
        </a:p>
      </dgm:t>
    </dgm:pt>
    <dgm:pt modelId="{4D970419-D899-4AB3-AFE6-83DFFDDF5D5A}">
      <dgm:prSet phldrT="[Testo]" custT="1"/>
      <dgm:spPr>
        <a:solidFill>
          <a:schemeClr val="accent1"/>
        </a:solidFill>
      </dgm:spPr>
      <dgm:t>
        <a:bodyPr/>
        <a:lstStyle/>
        <a:p>
          <a:r>
            <a:rPr lang="it-IT" sz="1200" b="1"/>
            <a:t>HTA AGENCIES</a:t>
          </a:r>
        </a:p>
      </dgm:t>
    </dgm:pt>
    <dgm:pt modelId="{54F44DBC-D4D2-4076-A605-73A0B63E3865}" type="sibTrans" cxnId="{9E59DF17-F635-4911-9283-97ABC240481A}">
      <dgm:prSet/>
      <dgm:spPr/>
      <dgm:t>
        <a:bodyPr/>
        <a:lstStyle/>
        <a:p>
          <a:endParaRPr lang="it-IT" sz="1200"/>
        </a:p>
      </dgm:t>
    </dgm:pt>
    <dgm:pt modelId="{CA28F4B7-2831-402B-A2A3-346D4AF6AFC8}" type="parTrans" cxnId="{9E59DF17-F635-4911-9283-97ABC240481A}">
      <dgm:prSet/>
      <dgm:spPr/>
      <dgm:t>
        <a:bodyPr/>
        <a:lstStyle/>
        <a:p>
          <a:endParaRPr lang="it-IT" sz="1200"/>
        </a:p>
      </dgm:t>
    </dgm:pt>
    <dgm:pt modelId="{E6D91027-5757-4747-BBC5-92334BEDA0EE}">
      <dgm:prSet phldrT="[Testo]" custT="1"/>
      <dgm:spPr>
        <a:solidFill>
          <a:schemeClr val="accent1"/>
        </a:solidFill>
      </dgm:spPr>
      <dgm:t>
        <a:bodyPr/>
        <a:lstStyle/>
        <a:p>
          <a:r>
            <a:rPr lang="it-IT" sz="1200" b="1"/>
            <a:t>HEALTHCARE PROVIDERS</a:t>
          </a:r>
        </a:p>
      </dgm:t>
    </dgm:pt>
    <dgm:pt modelId="{02EEB90A-A159-48E2-A9E8-780E6B7EA034}" type="sibTrans" cxnId="{23C6707C-10A8-4F2E-9BBC-02426640F7AC}">
      <dgm:prSet/>
      <dgm:spPr/>
      <dgm:t>
        <a:bodyPr/>
        <a:lstStyle/>
        <a:p>
          <a:endParaRPr lang="it-IT" sz="1200"/>
        </a:p>
      </dgm:t>
    </dgm:pt>
    <dgm:pt modelId="{07F3576D-510A-4637-8070-6C7F5ED33BB4}" type="parTrans" cxnId="{23C6707C-10A8-4F2E-9BBC-02426640F7AC}">
      <dgm:prSet/>
      <dgm:spPr/>
      <dgm:t>
        <a:bodyPr/>
        <a:lstStyle/>
        <a:p>
          <a:endParaRPr lang="it-IT" sz="1200"/>
        </a:p>
      </dgm:t>
    </dgm:pt>
    <dgm:pt modelId="{D368383C-E530-4856-A2C2-CDF72F5240F0}">
      <dgm:prSet custT="1"/>
      <dgm:spPr/>
      <dgm:t>
        <a:bodyPr/>
        <a:lstStyle/>
        <a:p>
          <a:r>
            <a:rPr lang="fr-FR" sz="1200"/>
            <a:t>Assistance Publique Hôpitaux De Paris</a:t>
          </a:r>
          <a:endParaRPr lang="it-IT" sz="1200"/>
        </a:p>
      </dgm:t>
    </dgm:pt>
    <dgm:pt modelId="{F419B0F6-E817-48C0-A00C-39999BF125DA}" type="parTrans" cxnId="{1D39C954-EAB0-4C25-AEFA-3AB95E0370A0}">
      <dgm:prSet/>
      <dgm:spPr/>
      <dgm:t>
        <a:bodyPr/>
        <a:lstStyle/>
        <a:p>
          <a:endParaRPr lang="it-IT" sz="1200"/>
        </a:p>
      </dgm:t>
    </dgm:pt>
    <dgm:pt modelId="{B1D63591-E2B3-4F66-A555-FD88291F1577}" type="sibTrans" cxnId="{1D39C954-EAB0-4C25-AEFA-3AB95E0370A0}">
      <dgm:prSet/>
      <dgm:spPr/>
      <dgm:t>
        <a:bodyPr/>
        <a:lstStyle/>
        <a:p>
          <a:endParaRPr lang="it-IT" sz="1200"/>
        </a:p>
      </dgm:t>
    </dgm:pt>
    <dgm:pt modelId="{518E2709-8813-4F04-B1CA-52EA65A22E60}">
      <dgm:prSet custT="1"/>
      <dgm:spPr>
        <a:ln>
          <a:solidFill>
            <a:schemeClr val="accent1"/>
          </a:solidFill>
        </a:ln>
      </dgm:spPr>
      <dgm:t>
        <a:bodyPr/>
        <a:lstStyle/>
        <a:p>
          <a:r>
            <a:rPr lang="it-IT" sz="1200"/>
            <a:t>AGENAS, Italy</a:t>
          </a:r>
        </a:p>
      </dgm:t>
    </dgm:pt>
    <dgm:pt modelId="{E0955D15-417A-4922-9016-E6AEFE15250E}" type="parTrans" cxnId="{A1AE36F5-2D77-4F05-A070-D2DDF232C07C}">
      <dgm:prSet/>
      <dgm:spPr/>
      <dgm:t>
        <a:bodyPr/>
        <a:lstStyle/>
        <a:p>
          <a:endParaRPr lang="it-IT" sz="1200"/>
        </a:p>
      </dgm:t>
    </dgm:pt>
    <dgm:pt modelId="{BDCF3734-19A6-46A5-8A5E-BFA0EA5AA3D1}" type="sibTrans" cxnId="{A1AE36F5-2D77-4F05-A070-D2DDF232C07C}">
      <dgm:prSet/>
      <dgm:spPr/>
      <dgm:t>
        <a:bodyPr/>
        <a:lstStyle/>
        <a:p>
          <a:endParaRPr lang="it-IT" sz="1200"/>
        </a:p>
      </dgm:t>
    </dgm:pt>
    <dgm:pt modelId="{187B2D1B-1F67-4C2F-94F5-1692220000F9}">
      <dgm:prSet phldrT="[Testo]" custT="1"/>
      <dgm:spPr/>
      <dgm:t>
        <a:bodyPr/>
        <a:lstStyle/>
        <a:p>
          <a:r>
            <a:rPr lang="it-IT" sz="1200"/>
            <a:t>Bocconi University (leader)</a:t>
          </a:r>
        </a:p>
      </dgm:t>
    </dgm:pt>
    <dgm:pt modelId="{E7700C36-F01B-4CDA-86CA-A2E0E4C4DC09}" type="parTrans" cxnId="{12F6FC26-2DE5-415F-AD4B-F384A97CF5E5}">
      <dgm:prSet/>
      <dgm:spPr/>
      <dgm:t>
        <a:bodyPr/>
        <a:lstStyle/>
        <a:p>
          <a:endParaRPr lang="it-IT" sz="1200"/>
        </a:p>
      </dgm:t>
    </dgm:pt>
    <dgm:pt modelId="{DDC24CCA-7A01-4664-8995-632C74E7AF46}" type="sibTrans" cxnId="{12F6FC26-2DE5-415F-AD4B-F384A97CF5E5}">
      <dgm:prSet/>
      <dgm:spPr/>
      <dgm:t>
        <a:bodyPr/>
        <a:lstStyle/>
        <a:p>
          <a:endParaRPr lang="it-IT" sz="1200"/>
        </a:p>
      </dgm:t>
    </dgm:pt>
    <dgm:pt modelId="{820DA399-8DAC-46DB-B892-CBE87B307BE9}">
      <dgm:prSet phldrT="[Testo]" custT="1"/>
      <dgm:spPr/>
      <dgm:t>
        <a:bodyPr/>
        <a:lstStyle/>
        <a:p>
          <a:r>
            <a:rPr lang="it-IT" sz="1200"/>
            <a:t>Trinity College Dublin</a:t>
          </a:r>
        </a:p>
      </dgm:t>
    </dgm:pt>
    <dgm:pt modelId="{6749B68F-16F0-4921-BAE2-97218CDD1B7C}" type="parTrans" cxnId="{FA2E1039-BE9D-487A-8D7A-C30B0973AF61}">
      <dgm:prSet/>
      <dgm:spPr/>
      <dgm:t>
        <a:bodyPr/>
        <a:lstStyle/>
        <a:p>
          <a:endParaRPr lang="it-IT" sz="1200"/>
        </a:p>
      </dgm:t>
    </dgm:pt>
    <dgm:pt modelId="{3CCF5C6D-DAE7-46DC-B5BB-8BA1626F1389}" type="sibTrans" cxnId="{FA2E1039-BE9D-487A-8D7A-C30B0973AF61}">
      <dgm:prSet/>
      <dgm:spPr/>
      <dgm:t>
        <a:bodyPr/>
        <a:lstStyle/>
        <a:p>
          <a:endParaRPr lang="it-IT" sz="1200"/>
        </a:p>
      </dgm:t>
    </dgm:pt>
    <dgm:pt modelId="{B9E5C4E3-DE1B-428E-9F3A-189938543C74}">
      <dgm:prSet custT="1"/>
      <dgm:spPr/>
      <dgm:t>
        <a:bodyPr/>
        <a:lstStyle/>
        <a:p>
          <a:r>
            <a:rPr lang="es-ES" sz="1200"/>
            <a:t>Fundació Clínic per a la Recerca Biomèdica &amp; </a:t>
          </a:r>
          <a:r>
            <a:rPr lang="en-US" sz="1200"/>
            <a:t>Hospital </a:t>
          </a:r>
          <a:r>
            <a:rPr lang="es-ES" sz="1200"/>
            <a:t>Clínic</a:t>
          </a:r>
          <a:r>
            <a:rPr lang="en-US" sz="1200"/>
            <a:t> de Barcelona</a:t>
          </a:r>
          <a:endParaRPr lang="it-IT" sz="1200"/>
        </a:p>
      </dgm:t>
    </dgm:pt>
    <dgm:pt modelId="{D30C2E17-5D94-44CC-BEA9-983CBFAF1888}" type="parTrans" cxnId="{05544288-BCB0-46A5-B8E8-DEC6ABBEF78D}">
      <dgm:prSet/>
      <dgm:spPr/>
      <dgm:t>
        <a:bodyPr/>
        <a:lstStyle/>
        <a:p>
          <a:endParaRPr lang="it-IT" sz="1200"/>
        </a:p>
      </dgm:t>
    </dgm:pt>
    <dgm:pt modelId="{D0C76CD8-4631-4688-A209-21F89B8CCEC0}" type="sibTrans" cxnId="{05544288-BCB0-46A5-B8E8-DEC6ABBEF78D}">
      <dgm:prSet/>
      <dgm:spPr/>
      <dgm:t>
        <a:bodyPr/>
        <a:lstStyle/>
        <a:p>
          <a:endParaRPr lang="it-IT" sz="1200"/>
        </a:p>
      </dgm:t>
    </dgm:pt>
    <dgm:pt modelId="{BDC21428-DDBD-4D26-8FC3-B09C3E413595}">
      <dgm:prSet custT="1"/>
      <dgm:spPr>
        <a:ln>
          <a:solidFill>
            <a:schemeClr val="accent1"/>
          </a:solidFill>
        </a:ln>
      </dgm:spPr>
      <dgm:t>
        <a:bodyPr/>
        <a:lstStyle/>
        <a:p>
          <a:r>
            <a:rPr lang="it-IT" sz="1200"/>
            <a:t>NIPH, Norway</a:t>
          </a:r>
        </a:p>
      </dgm:t>
    </dgm:pt>
    <dgm:pt modelId="{45745E0A-687F-4E56-9FFF-4C9CE9752D41}" type="parTrans" cxnId="{07760675-BC99-41C3-A06D-93515A366F13}">
      <dgm:prSet/>
      <dgm:spPr/>
      <dgm:t>
        <a:bodyPr/>
        <a:lstStyle/>
        <a:p>
          <a:endParaRPr lang="it-IT" sz="1200"/>
        </a:p>
      </dgm:t>
    </dgm:pt>
    <dgm:pt modelId="{297459A1-3F75-454D-8727-954FADE7EB13}" type="sibTrans" cxnId="{07760675-BC99-41C3-A06D-93515A366F13}">
      <dgm:prSet/>
      <dgm:spPr/>
      <dgm:t>
        <a:bodyPr/>
        <a:lstStyle/>
        <a:p>
          <a:endParaRPr lang="it-IT" sz="1200"/>
        </a:p>
      </dgm:t>
    </dgm:pt>
    <dgm:pt modelId="{D5B8CFF3-31EA-4AB4-84BD-2EEEAE872A2D}">
      <dgm:prSet phldrT="[Testo]" custT="1"/>
      <dgm:spPr/>
      <dgm:t>
        <a:bodyPr/>
        <a:lstStyle/>
        <a:p>
          <a:r>
            <a:rPr lang="it-IT" sz="1200"/>
            <a:t>Marburg University</a:t>
          </a:r>
        </a:p>
      </dgm:t>
    </dgm:pt>
    <dgm:pt modelId="{89BA47D6-CF57-4D89-93F9-424FDCD3D639}" type="parTrans" cxnId="{5BA3371A-4A61-4960-ACF3-3D633F5BC3C2}">
      <dgm:prSet/>
      <dgm:spPr/>
      <dgm:t>
        <a:bodyPr/>
        <a:lstStyle/>
        <a:p>
          <a:endParaRPr lang="it-IT" sz="1200"/>
        </a:p>
      </dgm:t>
    </dgm:pt>
    <dgm:pt modelId="{B8AFF7C4-7F51-42EB-86EC-2507E8600B2C}" type="sibTrans" cxnId="{5BA3371A-4A61-4960-ACF3-3D633F5BC3C2}">
      <dgm:prSet/>
      <dgm:spPr/>
      <dgm:t>
        <a:bodyPr/>
        <a:lstStyle/>
        <a:p>
          <a:endParaRPr lang="it-IT" sz="1200"/>
        </a:p>
      </dgm:t>
    </dgm:pt>
    <dgm:pt modelId="{C653295B-7CC8-44D7-9BF2-E3071A672946}">
      <dgm:prSet custT="1"/>
      <dgm:spPr/>
      <dgm:t>
        <a:bodyPr/>
        <a:lstStyle/>
        <a:p>
          <a:r>
            <a:rPr lang="it-IT" sz="1200"/>
            <a:t>Fondazione Policlinico Universitario Agostino Gemelli IRCCS</a:t>
          </a:r>
        </a:p>
      </dgm:t>
    </dgm:pt>
    <dgm:pt modelId="{3A0D6C72-4294-40D1-9DFA-938254021788}" type="parTrans" cxnId="{62958051-0154-4822-836E-8CB8781AA25B}">
      <dgm:prSet/>
      <dgm:spPr/>
      <dgm:t>
        <a:bodyPr/>
        <a:lstStyle/>
        <a:p>
          <a:endParaRPr lang="it-IT" sz="1200"/>
        </a:p>
      </dgm:t>
    </dgm:pt>
    <dgm:pt modelId="{2A4F181A-FBD1-494F-9C02-FBB4795BA4B9}" type="sibTrans" cxnId="{62958051-0154-4822-836E-8CB8781AA25B}">
      <dgm:prSet/>
      <dgm:spPr/>
      <dgm:t>
        <a:bodyPr/>
        <a:lstStyle/>
        <a:p>
          <a:endParaRPr lang="it-IT" sz="1200"/>
        </a:p>
      </dgm:t>
    </dgm:pt>
    <dgm:pt modelId="{CEB3D544-17B7-4013-A6E7-F26E7970B7D5}">
      <dgm:prSet custT="1"/>
      <dgm:spPr/>
      <dgm:t>
        <a:bodyPr/>
        <a:lstStyle/>
        <a:p>
          <a:r>
            <a:rPr lang="it-IT" sz="1200"/>
            <a:t>Odense University Hospital</a:t>
          </a:r>
        </a:p>
      </dgm:t>
    </dgm:pt>
    <dgm:pt modelId="{986DB1ED-F6D0-404B-9D72-792D337B50E9}" type="parTrans" cxnId="{E06A4815-3E1C-4130-B446-4F36CD50D5DB}">
      <dgm:prSet/>
      <dgm:spPr/>
      <dgm:t>
        <a:bodyPr/>
        <a:lstStyle/>
        <a:p>
          <a:endParaRPr lang="it-IT" sz="1200"/>
        </a:p>
      </dgm:t>
    </dgm:pt>
    <dgm:pt modelId="{CAD90EEA-58AF-437B-82E1-23355BBFD0F2}" type="sibTrans" cxnId="{E06A4815-3E1C-4130-B446-4F36CD50D5DB}">
      <dgm:prSet/>
      <dgm:spPr/>
      <dgm:t>
        <a:bodyPr/>
        <a:lstStyle/>
        <a:p>
          <a:endParaRPr lang="it-IT" sz="1200"/>
        </a:p>
      </dgm:t>
    </dgm:pt>
    <dgm:pt modelId="{1F19124E-9A4B-442A-975C-2E2F03CD801E}" type="pres">
      <dgm:prSet presAssocID="{92BB9E8B-3C16-4CD7-9FEA-237BA145C047}" presName="linear" presStyleCnt="0">
        <dgm:presLayoutVars>
          <dgm:dir/>
          <dgm:animLvl val="lvl"/>
          <dgm:resizeHandles val="exact"/>
        </dgm:presLayoutVars>
      </dgm:prSet>
      <dgm:spPr/>
    </dgm:pt>
    <dgm:pt modelId="{1524F2B8-F19A-4AA8-A5E9-FA28CDAE74D4}" type="pres">
      <dgm:prSet presAssocID="{F72496FA-40E9-4D6D-B43D-34997436D733}" presName="parentLin" presStyleCnt="0"/>
      <dgm:spPr/>
    </dgm:pt>
    <dgm:pt modelId="{308D8A07-C867-44E6-B0C8-FB8B41F83D3B}" type="pres">
      <dgm:prSet presAssocID="{F72496FA-40E9-4D6D-B43D-34997436D733}" presName="parentLeftMargin" presStyleLbl="node1" presStyleIdx="0" presStyleCnt="3"/>
      <dgm:spPr/>
    </dgm:pt>
    <dgm:pt modelId="{C2D48928-2814-44A1-919A-DF241274CBB1}" type="pres">
      <dgm:prSet presAssocID="{F72496FA-40E9-4D6D-B43D-34997436D733}" presName="parentText" presStyleLbl="node1" presStyleIdx="0" presStyleCnt="3">
        <dgm:presLayoutVars>
          <dgm:chMax val="0"/>
          <dgm:bulletEnabled val="1"/>
        </dgm:presLayoutVars>
      </dgm:prSet>
      <dgm:spPr/>
    </dgm:pt>
    <dgm:pt modelId="{40855DB3-A0A0-4CC3-958F-4B1C5B80F71B}" type="pres">
      <dgm:prSet presAssocID="{F72496FA-40E9-4D6D-B43D-34997436D733}" presName="negativeSpace" presStyleCnt="0"/>
      <dgm:spPr/>
    </dgm:pt>
    <dgm:pt modelId="{442A5129-6AE7-4620-9DB2-77B912A227F9}" type="pres">
      <dgm:prSet presAssocID="{F72496FA-40E9-4D6D-B43D-34997436D733}" presName="childText" presStyleLbl="conFgAcc1" presStyleIdx="0" presStyleCnt="3">
        <dgm:presLayoutVars>
          <dgm:bulletEnabled val="1"/>
        </dgm:presLayoutVars>
      </dgm:prSet>
      <dgm:spPr/>
    </dgm:pt>
    <dgm:pt modelId="{D662B594-46FC-4B12-9F55-2B9B002A7EB2}" type="pres">
      <dgm:prSet presAssocID="{7A9317F9-D222-48CD-8A19-897E43E4D721}" presName="spaceBetweenRectangles" presStyleCnt="0"/>
      <dgm:spPr/>
    </dgm:pt>
    <dgm:pt modelId="{014FB5F9-0201-44CB-98FC-D3BA650968C9}" type="pres">
      <dgm:prSet presAssocID="{E6D91027-5757-4747-BBC5-92334BEDA0EE}" presName="parentLin" presStyleCnt="0"/>
      <dgm:spPr/>
    </dgm:pt>
    <dgm:pt modelId="{1BE2B92E-10A1-40C5-B239-FF2D758AAD9C}" type="pres">
      <dgm:prSet presAssocID="{E6D91027-5757-4747-BBC5-92334BEDA0EE}" presName="parentLeftMargin" presStyleLbl="node1" presStyleIdx="0" presStyleCnt="3"/>
      <dgm:spPr/>
    </dgm:pt>
    <dgm:pt modelId="{1BC6481B-3D23-4CEC-AEC7-65E993C0CDB2}" type="pres">
      <dgm:prSet presAssocID="{E6D91027-5757-4747-BBC5-92334BEDA0EE}" presName="parentText" presStyleLbl="node1" presStyleIdx="1" presStyleCnt="3">
        <dgm:presLayoutVars>
          <dgm:chMax val="0"/>
          <dgm:bulletEnabled val="1"/>
        </dgm:presLayoutVars>
      </dgm:prSet>
      <dgm:spPr/>
    </dgm:pt>
    <dgm:pt modelId="{62B7CB04-CFCB-48C9-9721-CD906A7130A2}" type="pres">
      <dgm:prSet presAssocID="{E6D91027-5757-4747-BBC5-92334BEDA0EE}" presName="negativeSpace" presStyleCnt="0"/>
      <dgm:spPr/>
    </dgm:pt>
    <dgm:pt modelId="{0D9B666C-3E4D-4CDB-AB21-0C8B713152C6}" type="pres">
      <dgm:prSet presAssocID="{E6D91027-5757-4747-BBC5-92334BEDA0EE}" presName="childText" presStyleLbl="conFgAcc1" presStyleIdx="1" presStyleCnt="3">
        <dgm:presLayoutVars>
          <dgm:bulletEnabled val="1"/>
        </dgm:presLayoutVars>
      </dgm:prSet>
      <dgm:spPr/>
    </dgm:pt>
    <dgm:pt modelId="{276637CB-1947-4E77-BEE6-555AEDD24C73}" type="pres">
      <dgm:prSet presAssocID="{02EEB90A-A159-48E2-A9E8-780E6B7EA034}" presName="spaceBetweenRectangles" presStyleCnt="0"/>
      <dgm:spPr/>
    </dgm:pt>
    <dgm:pt modelId="{466C2E0E-0B01-4E61-BF8D-946DC00E38B3}" type="pres">
      <dgm:prSet presAssocID="{4D970419-D899-4AB3-AFE6-83DFFDDF5D5A}" presName="parentLin" presStyleCnt="0"/>
      <dgm:spPr/>
    </dgm:pt>
    <dgm:pt modelId="{AA138967-8541-4968-B00B-C04F6D1DACC3}" type="pres">
      <dgm:prSet presAssocID="{4D970419-D899-4AB3-AFE6-83DFFDDF5D5A}" presName="parentLeftMargin" presStyleLbl="node1" presStyleIdx="1" presStyleCnt="3"/>
      <dgm:spPr/>
    </dgm:pt>
    <dgm:pt modelId="{A0E4F022-A722-49A7-80F2-0163D53E537C}" type="pres">
      <dgm:prSet presAssocID="{4D970419-D899-4AB3-AFE6-83DFFDDF5D5A}" presName="parentText" presStyleLbl="node1" presStyleIdx="2" presStyleCnt="3">
        <dgm:presLayoutVars>
          <dgm:chMax val="0"/>
          <dgm:bulletEnabled val="1"/>
        </dgm:presLayoutVars>
      </dgm:prSet>
      <dgm:spPr/>
    </dgm:pt>
    <dgm:pt modelId="{E9CA2928-60E2-41B7-AE8E-09A1979A4297}" type="pres">
      <dgm:prSet presAssocID="{4D970419-D899-4AB3-AFE6-83DFFDDF5D5A}" presName="negativeSpace" presStyleCnt="0"/>
      <dgm:spPr/>
    </dgm:pt>
    <dgm:pt modelId="{3E1386A2-9CF5-4AEB-ADFC-E438CB2F81BC}" type="pres">
      <dgm:prSet presAssocID="{4D970419-D899-4AB3-AFE6-83DFFDDF5D5A}" presName="childText" presStyleLbl="conFgAcc1" presStyleIdx="2" presStyleCnt="3">
        <dgm:presLayoutVars>
          <dgm:bulletEnabled val="1"/>
        </dgm:presLayoutVars>
      </dgm:prSet>
      <dgm:spPr/>
    </dgm:pt>
  </dgm:ptLst>
  <dgm:cxnLst>
    <dgm:cxn modelId="{D76C7E09-FAED-4996-BA40-F1DDFF7F6C62}" type="presOf" srcId="{D368383C-E530-4856-A2C2-CDF72F5240F0}" destId="{0D9B666C-3E4D-4CDB-AB21-0C8B713152C6}" srcOrd="0" destOrd="0" presId="urn:microsoft.com/office/officeart/2005/8/layout/list1"/>
    <dgm:cxn modelId="{7EF1950B-0B35-496F-A27F-7AB5F4E975DF}" srcId="{92BB9E8B-3C16-4CD7-9FEA-237BA145C047}" destId="{F72496FA-40E9-4D6D-B43D-34997436D733}" srcOrd="0" destOrd="0" parTransId="{02A7DF8A-C004-49E4-BBC1-ED92624133DA}" sibTransId="{7A9317F9-D222-48CD-8A19-897E43E4D721}"/>
    <dgm:cxn modelId="{5A368B13-2188-4672-A454-B384AB64B130}" type="presOf" srcId="{CEB3D544-17B7-4013-A6E7-F26E7970B7D5}" destId="{0D9B666C-3E4D-4CDB-AB21-0C8B713152C6}" srcOrd="0" destOrd="3" presId="urn:microsoft.com/office/officeart/2005/8/layout/list1"/>
    <dgm:cxn modelId="{E06A4815-3E1C-4130-B446-4F36CD50D5DB}" srcId="{E6D91027-5757-4747-BBC5-92334BEDA0EE}" destId="{CEB3D544-17B7-4013-A6E7-F26E7970B7D5}" srcOrd="3" destOrd="0" parTransId="{986DB1ED-F6D0-404B-9D72-792D337B50E9}" sibTransId="{CAD90EEA-58AF-437B-82E1-23355BBFD0F2}"/>
    <dgm:cxn modelId="{9E59DF17-F635-4911-9283-97ABC240481A}" srcId="{92BB9E8B-3C16-4CD7-9FEA-237BA145C047}" destId="{4D970419-D899-4AB3-AFE6-83DFFDDF5D5A}" srcOrd="2" destOrd="0" parTransId="{CA28F4B7-2831-402B-A2A3-346D4AF6AFC8}" sibTransId="{54F44DBC-D4D2-4076-A605-73A0B63E3865}"/>
    <dgm:cxn modelId="{5BA3371A-4A61-4960-ACF3-3D633F5BC3C2}" srcId="{F72496FA-40E9-4D6D-B43D-34997436D733}" destId="{D5B8CFF3-31EA-4AB4-84BD-2EEEAE872A2D}" srcOrd="1" destOrd="0" parTransId="{89BA47D6-CF57-4D89-93F9-424FDCD3D639}" sibTransId="{B8AFF7C4-7F51-42EB-86EC-2507E8600B2C}"/>
    <dgm:cxn modelId="{F1F82520-3E9F-4F3A-89E4-9B8FA8A22612}" type="presOf" srcId="{518E2709-8813-4F04-B1CA-52EA65A22E60}" destId="{3E1386A2-9CF5-4AEB-ADFC-E438CB2F81BC}" srcOrd="0" destOrd="0" presId="urn:microsoft.com/office/officeart/2005/8/layout/list1"/>
    <dgm:cxn modelId="{1E3F1D26-04DA-4D47-915B-2E54304D13AC}" type="presOf" srcId="{F72496FA-40E9-4D6D-B43D-34997436D733}" destId="{C2D48928-2814-44A1-919A-DF241274CBB1}" srcOrd="1" destOrd="0" presId="urn:microsoft.com/office/officeart/2005/8/layout/list1"/>
    <dgm:cxn modelId="{12F6FC26-2DE5-415F-AD4B-F384A97CF5E5}" srcId="{F72496FA-40E9-4D6D-B43D-34997436D733}" destId="{187B2D1B-1F67-4C2F-94F5-1692220000F9}" srcOrd="0" destOrd="0" parTransId="{E7700C36-F01B-4CDA-86CA-A2E0E4C4DC09}" sibTransId="{DDC24CCA-7A01-4664-8995-632C74E7AF46}"/>
    <dgm:cxn modelId="{FA2E1039-BE9D-487A-8D7A-C30B0973AF61}" srcId="{F72496FA-40E9-4D6D-B43D-34997436D733}" destId="{820DA399-8DAC-46DB-B892-CBE87B307BE9}" srcOrd="2" destOrd="0" parTransId="{6749B68F-16F0-4921-BAE2-97218CDD1B7C}" sibTransId="{3CCF5C6D-DAE7-46DC-B5BB-8BA1626F1389}"/>
    <dgm:cxn modelId="{F7A3FE63-EF6A-4E93-A874-F3BEB994B3F2}" type="presOf" srcId="{F72496FA-40E9-4D6D-B43D-34997436D733}" destId="{308D8A07-C867-44E6-B0C8-FB8B41F83D3B}" srcOrd="0" destOrd="0" presId="urn:microsoft.com/office/officeart/2005/8/layout/list1"/>
    <dgm:cxn modelId="{6A611F4C-CD3A-420A-B8B8-23DB2C9E3A8F}" type="presOf" srcId="{BDC21428-DDBD-4D26-8FC3-B09C3E413595}" destId="{3E1386A2-9CF5-4AEB-ADFC-E438CB2F81BC}" srcOrd="0" destOrd="1" presId="urn:microsoft.com/office/officeart/2005/8/layout/list1"/>
    <dgm:cxn modelId="{B8FD5E4C-A3A2-483C-9964-3D616B637187}" type="presOf" srcId="{92BB9E8B-3C16-4CD7-9FEA-237BA145C047}" destId="{1F19124E-9A4B-442A-975C-2E2F03CD801E}" srcOrd="0" destOrd="0" presId="urn:microsoft.com/office/officeart/2005/8/layout/list1"/>
    <dgm:cxn modelId="{62958051-0154-4822-836E-8CB8781AA25B}" srcId="{E6D91027-5757-4747-BBC5-92334BEDA0EE}" destId="{C653295B-7CC8-44D7-9BF2-E3071A672946}" srcOrd="1" destOrd="0" parTransId="{3A0D6C72-4294-40D1-9DFA-938254021788}" sibTransId="{2A4F181A-FBD1-494F-9C02-FBB4795BA4B9}"/>
    <dgm:cxn modelId="{1D39C954-EAB0-4C25-AEFA-3AB95E0370A0}" srcId="{E6D91027-5757-4747-BBC5-92334BEDA0EE}" destId="{D368383C-E530-4856-A2C2-CDF72F5240F0}" srcOrd="0" destOrd="0" parTransId="{F419B0F6-E817-48C0-A00C-39999BF125DA}" sibTransId="{B1D63591-E2B3-4F66-A555-FD88291F1577}"/>
    <dgm:cxn modelId="{07760675-BC99-41C3-A06D-93515A366F13}" srcId="{4D970419-D899-4AB3-AFE6-83DFFDDF5D5A}" destId="{BDC21428-DDBD-4D26-8FC3-B09C3E413595}" srcOrd="1" destOrd="0" parTransId="{45745E0A-687F-4E56-9FFF-4C9CE9752D41}" sibTransId="{297459A1-3F75-454D-8727-954FADE7EB13}"/>
    <dgm:cxn modelId="{23C6707C-10A8-4F2E-9BBC-02426640F7AC}" srcId="{92BB9E8B-3C16-4CD7-9FEA-237BA145C047}" destId="{E6D91027-5757-4747-BBC5-92334BEDA0EE}" srcOrd="1" destOrd="0" parTransId="{07F3576D-510A-4637-8070-6C7F5ED33BB4}" sibTransId="{02EEB90A-A159-48E2-A9E8-780E6B7EA034}"/>
    <dgm:cxn modelId="{05544288-BCB0-46A5-B8E8-DEC6ABBEF78D}" srcId="{E6D91027-5757-4747-BBC5-92334BEDA0EE}" destId="{B9E5C4E3-DE1B-428E-9F3A-189938543C74}" srcOrd="2" destOrd="0" parTransId="{D30C2E17-5D94-44CC-BEA9-983CBFAF1888}" sibTransId="{D0C76CD8-4631-4688-A209-21F89B8CCEC0}"/>
    <dgm:cxn modelId="{07AEBF90-9E88-4B07-90A8-D23E4DE31D40}" type="presOf" srcId="{D5B8CFF3-31EA-4AB4-84BD-2EEEAE872A2D}" destId="{442A5129-6AE7-4620-9DB2-77B912A227F9}" srcOrd="0" destOrd="1" presId="urn:microsoft.com/office/officeart/2005/8/layout/list1"/>
    <dgm:cxn modelId="{7AC211B1-7B63-47C6-B6CD-17F7A2323B67}" type="presOf" srcId="{4D970419-D899-4AB3-AFE6-83DFFDDF5D5A}" destId="{A0E4F022-A722-49A7-80F2-0163D53E537C}" srcOrd="1" destOrd="0" presId="urn:microsoft.com/office/officeart/2005/8/layout/list1"/>
    <dgm:cxn modelId="{6C2986B5-5D61-4C90-AD44-73B352D69EAB}" type="presOf" srcId="{E6D91027-5757-4747-BBC5-92334BEDA0EE}" destId="{1BE2B92E-10A1-40C5-B239-FF2D758AAD9C}" srcOrd="0" destOrd="0" presId="urn:microsoft.com/office/officeart/2005/8/layout/list1"/>
    <dgm:cxn modelId="{BB8363C6-490A-40B9-A907-397FD26C35AF}" type="presOf" srcId="{B9E5C4E3-DE1B-428E-9F3A-189938543C74}" destId="{0D9B666C-3E4D-4CDB-AB21-0C8B713152C6}" srcOrd="0" destOrd="2" presId="urn:microsoft.com/office/officeart/2005/8/layout/list1"/>
    <dgm:cxn modelId="{7B7010C9-5D4E-45CA-85CE-8EF57D51C329}" type="presOf" srcId="{187B2D1B-1F67-4C2F-94F5-1692220000F9}" destId="{442A5129-6AE7-4620-9DB2-77B912A227F9}" srcOrd="0" destOrd="0" presId="urn:microsoft.com/office/officeart/2005/8/layout/list1"/>
    <dgm:cxn modelId="{279193E6-B320-4579-B390-5E300AA571B0}" type="presOf" srcId="{4D970419-D899-4AB3-AFE6-83DFFDDF5D5A}" destId="{AA138967-8541-4968-B00B-C04F6D1DACC3}" srcOrd="0" destOrd="0" presId="urn:microsoft.com/office/officeart/2005/8/layout/list1"/>
    <dgm:cxn modelId="{891A5EED-E0C4-4B13-BDC0-A84709F24BCC}" type="presOf" srcId="{820DA399-8DAC-46DB-B892-CBE87B307BE9}" destId="{442A5129-6AE7-4620-9DB2-77B912A227F9}" srcOrd="0" destOrd="2" presId="urn:microsoft.com/office/officeart/2005/8/layout/list1"/>
    <dgm:cxn modelId="{4AD87DF3-4A4B-4BEA-824E-80897E0884AA}" type="presOf" srcId="{C653295B-7CC8-44D7-9BF2-E3071A672946}" destId="{0D9B666C-3E4D-4CDB-AB21-0C8B713152C6}" srcOrd="0" destOrd="1" presId="urn:microsoft.com/office/officeart/2005/8/layout/list1"/>
    <dgm:cxn modelId="{A1AE36F5-2D77-4F05-A070-D2DDF232C07C}" srcId="{4D970419-D899-4AB3-AFE6-83DFFDDF5D5A}" destId="{518E2709-8813-4F04-B1CA-52EA65A22E60}" srcOrd="0" destOrd="0" parTransId="{E0955D15-417A-4922-9016-E6AEFE15250E}" sibTransId="{BDCF3734-19A6-46A5-8A5E-BFA0EA5AA3D1}"/>
    <dgm:cxn modelId="{8BC364F8-B9B6-4138-AE66-2E36F7DB1932}" type="presOf" srcId="{E6D91027-5757-4747-BBC5-92334BEDA0EE}" destId="{1BC6481B-3D23-4CEC-AEC7-65E993C0CDB2}" srcOrd="1" destOrd="0" presId="urn:microsoft.com/office/officeart/2005/8/layout/list1"/>
    <dgm:cxn modelId="{7964F2BF-079D-40EE-8EB7-72799264A1B6}" type="presParOf" srcId="{1F19124E-9A4B-442A-975C-2E2F03CD801E}" destId="{1524F2B8-F19A-4AA8-A5E9-FA28CDAE74D4}" srcOrd="0" destOrd="0" presId="urn:microsoft.com/office/officeart/2005/8/layout/list1"/>
    <dgm:cxn modelId="{50D0C36F-3951-4B38-AB08-10D2D4D58F23}" type="presParOf" srcId="{1524F2B8-F19A-4AA8-A5E9-FA28CDAE74D4}" destId="{308D8A07-C867-44E6-B0C8-FB8B41F83D3B}" srcOrd="0" destOrd="0" presId="urn:microsoft.com/office/officeart/2005/8/layout/list1"/>
    <dgm:cxn modelId="{76420079-D6CC-4636-9170-9E5A2BA4C209}" type="presParOf" srcId="{1524F2B8-F19A-4AA8-A5E9-FA28CDAE74D4}" destId="{C2D48928-2814-44A1-919A-DF241274CBB1}" srcOrd="1" destOrd="0" presId="urn:microsoft.com/office/officeart/2005/8/layout/list1"/>
    <dgm:cxn modelId="{FD33277C-AD1D-4CE9-AED7-C64611A73F2F}" type="presParOf" srcId="{1F19124E-9A4B-442A-975C-2E2F03CD801E}" destId="{40855DB3-A0A0-4CC3-958F-4B1C5B80F71B}" srcOrd="1" destOrd="0" presId="urn:microsoft.com/office/officeart/2005/8/layout/list1"/>
    <dgm:cxn modelId="{6734D25E-1ECE-47F7-B877-16D73535DACE}" type="presParOf" srcId="{1F19124E-9A4B-442A-975C-2E2F03CD801E}" destId="{442A5129-6AE7-4620-9DB2-77B912A227F9}" srcOrd="2" destOrd="0" presId="urn:microsoft.com/office/officeart/2005/8/layout/list1"/>
    <dgm:cxn modelId="{15BA57E9-32F4-4C9F-9729-BD91FDFB358C}" type="presParOf" srcId="{1F19124E-9A4B-442A-975C-2E2F03CD801E}" destId="{D662B594-46FC-4B12-9F55-2B9B002A7EB2}" srcOrd="3" destOrd="0" presId="urn:microsoft.com/office/officeart/2005/8/layout/list1"/>
    <dgm:cxn modelId="{7E55B179-96A4-469A-99D4-DEF078957CA9}" type="presParOf" srcId="{1F19124E-9A4B-442A-975C-2E2F03CD801E}" destId="{014FB5F9-0201-44CB-98FC-D3BA650968C9}" srcOrd="4" destOrd="0" presId="urn:microsoft.com/office/officeart/2005/8/layout/list1"/>
    <dgm:cxn modelId="{B1CE3D24-68FB-40FB-BC6D-E74C7EFB9673}" type="presParOf" srcId="{014FB5F9-0201-44CB-98FC-D3BA650968C9}" destId="{1BE2B92E-10A1-40C5-B239-FF2D758AAD9C}" srcOrd="0" destOrd="0" presId="urn:microsoft.com/office/officeart/2005/8/layout/list1"/>
    <dgm:cxn modelId="{6E16A752-D797-4877-87C7-1B26E97D54C1}" type="presParOf" srcId="{014FB5F9-0201-44CB-98FC-D3BA650968C9}" destId="{1BC6481B-3D23-4CEC-AEC7-65E993C0CDB2}" srcOrd="1" destOrd="0" presId="urn:microsoft.com/office/officeart/2005/8/layout/list1"/>
    <dgm:cxn modelId="{64298CE2-5840-48D4-9CEE-C312BE8C983D}" type="presParOf" srcId="{1F19124E-9A4B-442A-975C-2E2F03CD801E}" destId="{62B7CB04-CFCB-48C9-9721-CD906A7130A2}" srcOrd="5" destOrd="0" presId="urn:microsoft.com/office/officeart/2005/8/layout/list1"/>
    <dgm:cxn modelId="{A0252EC5-EAF1-485D-8A31-54EDFBB1F6CE}" type="presParOf" srcId="{1F19124E-9A4B-442A-975C-2E2F03CD801E}" destId="{0D9B666C-3E4D-4CDB-AB21-0C8B713152C6}" srcOrd="6" destOrd="0" presId="urn:microsoft.com/office/officeart/2005/8/layout/list1"/>
    <dgm:cxn modelId="{7286153B-B3A9-4155-B7D2-C38979C60F84}" type="presParOf" srcId="{1F19124E-9A4B-442A-975C-2E2F03CD801E}" destId="{276637CB-1947-4E77-BEE6-555AEDD24C73}" srcOrd="7" destOrd="0" presId="urn:microsoft.com/office/officeart/2005/8/layout/list1"/>
    <dgm:cxn modelId="{5832ADFA-9D4E-4A49-95DE-94964FBC572F}" type="presParOf" srcId="{1F19124E-9A4B-442A-975C-2E2F03CD801E}" destId="{466C2E0E-0B01-4E61-BF8D-946DC00E38B3}" srcOrd="8" destOrd="0" presId="urn:microsoft.com/office/officeart/2005/8/layout/list1"/>
    <dgm:cxn modelId="{8B8FA1BD-8ADD-4067-A1F5-DFE0D3DDF7FE}" type="presParOf" srcId="{466C2E0E-0B01-4E61-BF8D-946DC00E38B3}" destId="{AA138967-8541-4968-B00B-C04F6D1DACC3}" srcOrd="0" destOrd="0" presId="urn:microsoft.com/office/officeart/2005/8/layout/list1"/>
    <dgm:cxn modelId="{9186406A-438E-4B11-B86B-9EAF72CC7C47}" type="presParOf" srcId="{466C2E0E-0B01-4E61-BF8D-946DC00E38B3}" destId="{A0E4F022-A722-49A7-80F2-0163D53E537C}" srcOrd="1" destOrd="0" presId="urn:microsoft.com/office/officeart/2005/8/layout/list1"/>
    <dgm:cxn modelId="{C9665CA1-D566-449E-8835-B42FB7CD325E}" type="presParOf" srcId="{1F19124E-9A4B-442A-975C-2E2F03CD801E}" destId="{E9CA2928-60E2-41B7-AE8E-09A1979A4297}" srcOrd="9" destOrd="0" presId="urn:microsoft.com/office/officeart/2005/8/layout/list1"/>
    <dgm:cxn modelId="{09F3CB6E-367A-4F7F-9553-151525221A0C}" type="presParOf" srcId="{1F19124E-9A4B-442A-975C-2E2F03CD801E}" destId="{3E1386A2-9CF5-4AEB-ADFC-E438CB2F81BC}" srcOrd="10" destOrd="0" presId="urn:microsoft.com/office/officeart/2005/8/layout/list1"/>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BB9E8B-3C16-4CD7-9FEA-237BA145C047}"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it-IT"/>
        </a:p>
      </dgm:t>
    </dgm:pt>
    <dgm:pt modelId="{F72496FA-40E9-4D6D-B43D-34997436D733}">
      <dgm:prSet phldrT="[Testo]" custT="1"/>
      <dgm:spPr>
        <a:solidFill>
          <a:schemeClr val="accent1"/>
        </a:solidFill>
      </dgm:spPr>
      <dgm:t>
        <a:bodyPr/>
        <a:lstStyle/>
        <a:p>
          <a:r>
            <a:rPr lang="it-IT" sz="1200" b="1" i="0">
              <a:latin typeface="Arial" charset="0"/>
            </a:rPr>
            <a:t>PATIENT ORGANIZATIONS</a:t>
          </a:r>
        </a:p>
      </dgm:t>
    </dgm:pt>
    <dgm:pt modelId="{02A7DF8A-C004-49E4-BBC1-ED92624133DA}" type="parTrans" cxnId="{7EF1950B-0B35-496F-A27F-7AB5F4E975DF}">
      <dgm:prSet/>
      <dgm:spPr/>
      <dgm:t>
        <a:bodyPr/>
        <a:lstStyle/>
        <a:p>
          <a:endParaRPr lang="it-IT" sz="1200"/>
        </a:p>
      </dgm:t>
    </dgm:pt>
    <dgm:pt modelId="{7A9317F9-D222-48CD-8A19-897E43E4D721}" type="sibTrans" cxnId="{7EF1950B-0B35-496F-A27F-7AB5F4E975DF}">
      <dgm:prSet/>
      <dgm:spPr/>
      <dgm:t>
        <a:bodyPr/>
        <a:lstStyle/>
        <a:p>
          <a:endParaRPr lang="it-IT" sz="1200"/>
        </a:p>
      </dgm:t>
    </dgm:pt>
    <dgm:pt modelId="{4D970419-D899-4AB3-AFE6-83DFFDDF5D5A}">
      <dgm:prSet phldrT="[Testo]" custT="1"/>
      <dgm:spPr>
        <a:solidFill>
          <a:schemeClr val="accent1"/>
        </a:solidFill>
      </dgm:spPr>
      <dgm:t>
        <a:bodyPr/>
        <a:lstStyle/>
        <a:p>
          <a:r>
            <a:rPr lang="en-GB" sz="1200" b="1" noProof="0"/>
            <a:t>SMEs</a:t>
          </a:r>
        </a:p>
      </dgm:t>
    </dgm:pt>
    <dgm:pt modelId="{54F44DBC-D4D2-4076-A605-73A0B63E3865}" type="sibTrans" cxnId="{9E59DF17-F635-4911-9283-97ABC240481A}">
      <dgm:prSet/>
      <dgm:spPr/>
      <dgm:t>
        <a:bodyPr/>
        <a:lstStyle/>
        <a:p>
          <a:endParaRPr lang="it-IT" sz="1200"/>
        </a:p>
      </dgm:t>
    </dgm:pt>
    <dgm:pt modelId="{CA28F4B7-2831-402B-A2A3-346D4AF6AFC8}" type="parTrans" cxnId="{9E59DF17-F635-4911-9283-97ABC240481A}">
      <dgm:prSet/>
      <dgm:spPr/>
      <dgm:t>
        <a:bodyPr/>
        <a:lstStyle/>
        <a:p>
          <a:endParaRPr lang="it-IT" sz="1200"/>
        </a:p>
      </dgm:t>
    </dgm:pt>
    <dgm:pt modelId="{E6D91027-5757-4747-BBC5-92334BEDA0EE}">
      <dgm:prSet phldrT="[Testo]" custT="1"/>
      <dgm:spPr>
        <a:solidFill>
          <a:schemeClr val="accent1"/>
        </a:solidFill>
      </dgm:spPr>
      <dgm:t>
        <a:bodyPr/>
        <a:lstStyle/>
        <a:p>
          <a:r>
            <a:rPr lang="it-IT" sz="1200" b="1"/>
            <a:t>CRO</a:t>
          </a:r>
        </a:p>
      </dgm:t>
    </dgm:pt>
    <dgm:pt modelId="{02EEB90A-A159-48E2-A9E8-780E6B7EA034}" type="sibTrans" cxnId="{23C6707C-10A8-4F2E-9BBC-02426640F7AC}">
      <dgm:prSet/>
      <dgm:spPr/>
      <dgm:t>
        <a:bodyPr/>
        <a:lstStyle/>
        <a:p>
          <a:endParaRPr lang="it-IT" sz="1200"/>
        </a:p>
      </dgm:t>
    </dgm:pt>
    <dgm:pt modelId="{07F3576D-510A-4637-8070-6C7F5ED33BB4}" type="parTrans" cxnId="{23C6707C-10A8-4F2E-9BBC-02426640F7AC}">
      <dgm:prSet/>
      <dgm:spPr/>
      <dgm:t>
        <a:bodyPr/>
        <a:lstStyle/>
        <a:p>
          <a:endParaRPr lang="it-IT" sz="1200"/>
        </a:p>
      </dgm:t>
    </dgm:pt>
    <dgm:pt modelId="{D368383C-E530-4856-A2C2-CDF72F5240F0}">
      <dgm:prSet custT="1"/>
      <dgm:spPr>
        <a:ln>
          <a:solidFill>
            <a:schemeClr val="accent1"/>
          </a:solidFill>
        </a:ln>
      </dgm:spPr>
      <dgm:t>
        <a:bodyPr/>
        <a:lstStyle/>
        <a:p>
          <a:r>
            <a:rPr lang="it-IT" sz="1200" i="0">
              <a:latin typeface="Arial" charset="0"/>
            </a:rPr>
            <a:t>Meditrial</a:t>
          </a:r>
          <a:endParaRPr lang="it-IT" sz="1200"/>
        </a:p>
      </dgm:t>
    </dgm:pt>
    <dgm:pt modelId="{F419B0F6-E817-48C0-A00C-39999BF125DA}" type="parTrans" cxnId="{1D39C954-EAB0-4C25-AEFA-3AB95E0370A0}">
      <dgm:prSet/>
      <dgm:spPr/>
      <dgm:t>
        <a:bodyPr/>
        <a:lstStyle/>
        <a:p>
          <a:endParaRPr lang="it-IT" sz="1200"/>
        </a:p>
      </dgm:t>
    </dgm:pt>
    <dgm:pt modelId="{B1D63591-E2B3-4F66-A555-FD88291F1577}" type="sibTrans" cxnId="{1D39C954-EAB0-4C25-AEFA-3AB95E0370A0}">
      <dgm:prSet/>
      <dgm:spPr/>
      <dgm:t>
        <a:bodyPr/>
        <a:lstStyle/>
        <a:p>
          <a:endParaRPr lang="it-IT" sz="1200"/>
        </a:p>
      </dgm:t>
    </dgm:pt>
    <dgm:pt modelId="{518E2709-8813-4F04-B1CA-52EA65A22E60}">
      <dgm:prSet custT="1"/>
      <dgm:spPr>
        <a:ln>
          <a:solidFill>
            <a:schemeClr val="accent1"/>
          </a:solidFill>
        </a:ln>
      </dgm:spPr>
      <dgm:t>
        <a:bodyPr/>
        <a:lstStyle/>
        <a:p>
          <a:r>
            <a:rPr lang="it-IT" sz="1200"/>
            <a:t>Carmat</a:t>
          </a:r>
        </a:p>
      </dgm:t>
    </dgm:pt>
    <dgm:pt modelId="{E0955D15-417A-4922-9016-E6AEFE15250E}" type="parTrans" cxnId="{A1AE36F5-2D77-4F05-A070-D2DDF232C07C}">
      <dgm:prSet/>
      <dgm:spPr/>
      <dgm:t>
        <a:bodyPr/>
        <a:lstStyle/>
        <a:p>
          <a:endParaRPr lang="it-IT" sz="1200"/>
        </a:p>
      </dgm:t>
    </dgm:pt>
    <dgm:pt modelId="{BDCF3734-19A6-46A5-8A5E-BFA0EA5AA3D1}" type="sibTrans" cxnId="{A1AE36F5-2D77-4F05-A070-D2DDF232C07C}">
      <dgm:prSet/>
      <dgm:spPr/>
      <dgm:t>
        <a:bodyPr/>
        <a:lstStyle/>
        <a:p>
          <a:endParaRPr lang="it-IT" sz="1200"/>
        </a:p>
      </dgm:t>
    </dgm:pt>
    <dgm:pt modelId="{187B2D1B-1F67-4C2F-94F5-1692220000F9}">
      <dgm:prSet phldrT="[Testo]" custT="1"/>
      <dgm:spPr>
        <a:ln>
          <a:solidFill>
            <a:schemeClr val="accent1"/>
          </a:solidFill>
        </a:ln>
      </dgm:spPr>
      <dgm:t>
        <a:bodyPr/>
        <a:lstStyle/>
        <a:p>
          <a:r>
            <a:rPr lang="it-IT" sz="1200"/>
            <a:t>European Patients’ Forum</a:t>
          </a:r>
        </a:p>
      </dgm:t>
    </dgm:pt>
    <dgm:pt modelId="{E7700C36-F01B-4CDA-86CA-A2E0E4C4DC09}" type="parTrans" cxnId="{12F6FC26-2DE5-415F-AD4B-F384A97CF5E5}">
      <dgm:prSet/>
      <dgm:spPr/>
      <dgm:t>
        <a:bodyPr/>
        <a:lstStyle/>
        <a:p>
          <a:endParaRPr lang="it-IT" sz="1200"/>
        </a:p>
      </dgm:t>
    </dgm:pt>
    <dgm:pt modelId="{DDC24CCA-7A01-4664-8995-632C74E7AF46}" type="sibTrans" cxnId="{12F6FC26-2DE5-415F-AD4B-F384A97CF5E5}">
      <dgm:prSet/>
      <dgm:spPr/>
      <dgm:t>
        <a:bodyPr/>
        <a:lstStyle/>
        <a:p>
          <a:endParaRPr lang="it-IT" sz="1200"/>
        </a:p>
      </dgm:t>
    </dgm:pt>
    <dgm:pt modelId="{452227FB-95A9-459A-8E6E-D24012B3E9CC}">
      <dgm:prSet phldrT="[Testo]" custT="1"/>
      <dgm:spPr>
        <a:ln>
          <a:solidFill>
            <a:schemeClr val="accent1"/>
          </a:solidFill>
        </a:ln>
      </dgm:spPr>
      <dgm:t>
        <a:bodyPr/>
        <a:lstStyle/>
        <a:p>
          <a:r>
            <a:rPr lang="it-IT" sz="1200"/>
            <a:t>Global Heart Hub</a:t>
          </a:r>
        </a:p>
      </dgm:t>
    </dgm:pt>
    <dgm:pt modelId="{13C78967-D83D-47AA-B703-BCDA295E6652}" type="parTrans" cxnId="{B09CC82F-16CC-4814-8D20-F9B7D9FE20DE}">
      <dgm:prSet/>
      <dgm:spPr/>
      <dgm:t>
        <a:bodyPr/>
        <a:lstStyle/>
        <a:p>
          <a:endParaRPr lang="it-IT" sz="1200"/>
        </a:p>
      </dgm:t>
    </dgm:pt>
    <dgm:pt modelId="{8D35CF66-89A6-48A6-B96D-BA19198E5C4E}" type="sibTrans" cxnId="{B09CC82F-16CC-4814-8D20-F9B7D9FE20DE}">
      <dgm:prSet/>
      <dgm:spPr/>
      <dgm:t>
        <a:bodyPr/>
        <a:lstStyle/>
        <a:p>
          <a:endParaRPr lang="it-IT" sz="1200"/>
        </a:p>
      </dgm:t>
    </dgm:pt>
    <dgm:pt modelId="{40863DF9-AAEC-47A9-9F18-6A650C7D31BA}">
      <dgm:prSet custT="1"/>
      <dgm:spPr>
        <a:ln>
          <a:solidFill>
            <a:schemeClr val="accent1"/>
          </a:solidFill>
        </a:ln>
      </dgm:spPr>
      <dgm:t>
        <a:bodyPr/>
        <a:lstStyle/>
        <a:p>
          <a:r>
            <a:rPr lang="it-IT" sz="1200"/>
            <a:t>Newronika</a:t>
          </a:r>
        </a:p>
      </dgm:t>
    </dgm:pt>
    <dgm:pt modelId="{479DB3B4-7FA4-48B0-9B11-C5CA954225D8}" type="parTrans" cxnId="{022C53CB-AA70-49DE-BB58-867B15521A3C}">
      <dgm:prSet/>
      <dgm:spPr/>
      <dgm:t>
        <a:bodyPr/>
        <a:lstStyle/>
        <a:p>
          <a:endParaRPr lang="it-IT" sz="1200"/>
        </a:p>
      </dgm:t>
    </dgm:pt>
    <dgm:pt modelId="{5AF0FA6A-404A-45D7-98EB-8F78D4A62B42}" type="sibTrans" cxnId="{022C53CB-AA70-49DE-BB58-867B15521A3C}">
      <dgm:prSet/>
      <dgm:spPr/>
      <dgm:t>
        <a:bodyPr/>
        <a:lstStyle/>
        <a:p>
          <a:endParaRPr lang="it-IT" sz="1200"/>
        </a:p>
      </dgm:t>
    </dgm:pt>
    <dgm:pt modelId="{1BE1C425-9D88-4778-B245-AF9A12DFD26A}">
      <dgm:prSet custT="1"/>
      <dgm:spPr>
        <a:ln>
          <a:solidFill>
            <a:schemeClr val="accent1"/>
          </a:solidFill>
        </a:ln>
      </dgm:spPr>
      <dgm:t>
        <a:bodyPr/>
        <a:lstStyle/>
        <a:p>
          <a:r>
            <a:rPr lang="it-IT" sz="1200"/>
            <a:t>Idris Oncology</a:t>
          </a:r>
        </a:p>
      </dgm:t>
    </dgm:pt>
    <dgm:pt modelId="{A9B4101E-3953-4DCD-BC7F-EC94A3A0B766}" type="parTrans" cxnId="{BFB0AFFE-7B10-4573-A39F-78BE3C7993BA}">
      <dgm:prSet/>
      <dgm:spPr/>
      <dgm:t>
        <a:bodyPr/>
        <a:lstStyle/>
        <a:p>
          <a:endParaRPr lang="it-IT" sz="1200"/>
        </a:p>
      </dgm:t>
    </dgm:pt>
    <dgm:pt modelId="{B7C0F570-4354-494D-ACB7-773324036014}" type="sibTrans" cxnId="{BFB0AFFE-7B10-4573-A39F-78BE3C7993BA}">
      <dgm:prSet/>
      <dgm:spPr/>
      <dgm:t>
        <a:bodyPr/>
        <a:lstStyle/>
        <a:p>
          <a:endParaRPr lang="it-IT" sz="1200"/>
        </a:p>
      </dgm:t>
    </dgm:pt>
    <dgm:pt modelId="{A4BAB4C0-CBD2-4432-9BED-68BEF913038D}">
      <dgm:prSet custT="1"/>
      <dgm:spPr>
        <a:ln>
          <a:solidFill>
            <a:schemeClr val="accent1"/>
          </a:solidFill>
        </a:ln>
      </dgm:spPr>
      <dgm:t>
        <a:bodyPr/>
        <a:lstStyle/>
        <a:p>
          <a:r>
            <a:rPr lang="it-IT" sz="1200"/>
            <a:t>Qurasoft</a:t>
          </a:r>
        </a:p>
      </dgm:t>
    </dgm:pt>
    <dgm:pt modelId="{8DDA03D0-DA73-4A4E-8E0A-869705498431}" type="parTrans" cxnId="{3A3DF804-3A37-4ACC-9DE6-F69EF159A2F6}">
      <dgm:prSet/>
      <dgm:spPr/>
      <dgm:t>
        <a:bodyPr/>
        <a:lstStyle/>
        <a:p>
          <a:endParaRPr lang="it-IT" sz="1200"/>
        </a:p>
      </dgm:t>
    </dgm:pt>
    <dgm:pt modelId="{E8FF3B62-0BF4-4077-9772-0A2CB1BF06F9}" type="sibTrans" cxnId="{3A3DF804-3A37-4ACC-9DE6-F69EF159A2F6}">
      <dgm:prSet/>
      <dgm:spPr/>
      <dgm:t>
        <a:bodyPr/>
        <a:lstStyle/>
        <a:p>
          <a:endParaRPr lang="it-IT" sz="1200"/>
        </a:p>
      </dgm:t>
    </dgm:pt>
    <dgm:pt modelId="{D06F0BFE-81E4-4FB0-B296-6DF0A643A50B}">
      <dgm:prSet phldrT="[Testo]" custT="1"/>
      <dgm:spPr>
        <a:solidFill>
          <a:schemeClr val="accent2"/>
        </a:solidFill>
      </dgm:spPr>
      <dgm:t>
        <a:bodyPr/>
        <a:lstStyle/>
        <a:p>
          <a:r>
            <a:rPr lang="it-IT" sz="1200" b="1" i="0">
              <a:latin typeface="Arial" charset="0"/>
            </a:rPr>
            <a:t>TECHNOLOGY DEVELOPERS</a:t>
          </a:r>
          <a:endParaRPr lang="it-IT" sz="1200"/>
        </a:p>
      </dgm:t>
    </dgm:pt>
    <dgm:pt modelId="{AF9FA3EF-6168-4D2D-8594-03AA8F38D378}" type="parTrans" cxnId="{5926B360-B6AA-4A31-8012-ED1F15AAF5D3}">
      <dgm:prSet/>
      <dgm:spPr/>
      <dgm:t>
        <a:bodyPr/>
        <a:lstStyle/>
        <a:p>
          <a:endParaRPr lang="it-IT" sz="1200"/>
        </a:p>
      </dgm:t>
    </dgm:pt>
    <dgm:pt modelId="{F0F7BFF0-27EC-44AB-82C6-D8AAC697E78B}" type="sibTrans" cxnId="{5926B360-B6AA-4A31-8012-ED1F15AAF5D3}">
      <dgm:prSet/>
      <dgm:spPr/>
      <dgm:t>
        <a:bodyPr/>
        <a:lstStyle/>
        <a:p>
          <a:endParaRPr lang="it-IT" sz="1200"/>
        </a:p>
      </dgm:t>
    </dgm:pt>
    <dgm:pt modelId="{FBEF6E77-C2EE-4487-BBBB-C59EE91769E8}">
      <dgm:prSet phldrT="[Testo]" custT="1"/>
      <dgm:spPr/>
      <dgm:t>
        <a:bodyPr/>
        <a:lstStyle/>
        <a:p>
          <a:r>
            <a:rPr lang="it-IT" sz="1200"/>
            <a:t>Edwards </a:t>
          </a:r>
          <a:r>
            <a:rPr lang="en-GB" sz="1200" noProof="0"/>
            <a:t>Lifescience</a:t>
          </a:r>
          <a:r>
            <a:rPr lang="it-IT" sz="1200"/>
            <a:t> (coordinator)</a:t>
          </a:r>
        </a:p>
      </dgm:t>
    </dgm:pt>
    <dgm:pt modelId="{432B5E71-95AD-40EC-939A-C77B542203A0}" type="parTrans" cxnId="{34839CC8-8265-46F6-8C62-7E45082CE46F}">
      <dgm:prSet/>
      <dgm:spPr/>
      <dgm:t>
        <a:bodyPr/>
        <a:lstStyle/>
        <a:p>
          <a:endParaRPr lang="it-IT" sz="1200"/>
        </a:p>
      </dgm:t>
    </dgm:pt>
    <dgm:pt modelId="{2DE457A3-28DC-475D-8B4C-09620E0BED47}" type="sibTrans" cxnId="{34839CC8-8265-46F6-8C62-7E45082CE46F}">
      <dgm:prSet/>
      <dgm:spPr/>
      <dgm:t>
        <a:bodyPr/>
        <a:lstStyle/>
        <a:p>
          <a:endParaRPr lang="it-IT" sz="1200"/>
        </a:p>
      </dgm:t>
    </dgm:pt>
    <dgm:pt modelId="{0220C078-8E4A-4AC2-91F5-E9762AC57629}">
      <dgm:prSet phldrT="[Testo]" custT="1"/>
      <dgm:spPr/>
      <dgm:t>
        <a:bodyPr/>
        <a:lstStyle/>
        <a:p>
          <a:r>
            <a:rPr lang="it-IT" sz="1200"/>
            <a:t>Abbott</a:t>
          </a:r>
        </a:p>
      </dgm:t>
    </dgm:pt>
    <dgm:pt modelId="{111D6CB4-DE0F-4E04-B75F-8088C7E54567}" type="parTrans" cxnId="{24560614-CAC0-429D-B9BB-F038C9118081}">
      <dgm:prSet/>
      <dgm:spPr/>
      <dgm:t>
        <a:bodyPr/>
        <a:lstStyle/>
        <a:p>
          <a:endParaRPr lang="it-IT" sz="1200"/>
        </a:p>
      </dgm:t>
    </dgm:pt>
    <dgm:pt modelId="{2B8F8231-E95D-499E-A04C-694F837F8B74}" type="sibTrans" cxnId="{24560614-CAC0-429D-B9BB-F038C9118081}">
      <dgm:prSet/>
      <dgm:spPr/>
      <dgm:t>
        <a:bodyPr/>
        <a:lstStyle/>
        <a:p>
          <a:endParaRPr lang="it-IT" sz="1200"/>
        </a:p>
      </dgm:t>
    </dgm:pt>
    <dgm:pt modelId="{3F237A3C-8D35-46B8-885E-F4ADE772E68F}">
      <dgm:prSet phldrT="[Testo]" custT="1"/>
      <dgm:spPr/>
      <dgm:t>
        <a:bodyPr/>
        <a:lstStyle/>
        <a:p>
          <a:r>
            <a:rPr lang="it-IT" sz="1200"/>
            <a:t>DePuy </a:t>
          </a:r>
          <a:r>
            <a:rPr lang="en-GB" sz="1200" noProof="0"/>
            <a:t>Synthes</a:t>
          </a:r>
        </a:p>
      </dgm:t>
    </dgm:pt>
    <dgm:pt modelId="{D98B49A5-66B4-494E-B708-BD06DA19E6D8}" type="parTrans" cxnId="{D288E986-B19F-4A6E-913E-D977A46FBA7D}">
      <dgm:prSet/>
      <dgm:spPr/>
      <dgm:t>
        <a:bodyPr/>
        <a:lstStyle/>
        <a:p>
          <a:endParaRPr lang="it-IT" sz="1200"/>
        </a:p>
      </dgm:t>
    </dgm:pt>
    <dgm:pt modelId="{FB09679C-5EBB-4447-B139-D3C3778E0E5C}" type="sibTrans" cxnId="{D288E986-B19F-4A6E-913E-D977A46FBA7D}">
      <dgm:prSet/>
      <dgm:spPr/>
      <dgm:t>
        <a:bodyPr/>
        <a:lstStyle/>
        <a:p>
          <a:endParaRPr lang="it-IT" sz="1200"/>
        </a:p>
      </dgm:t>
    </dgm:pt>
    <dgm:pt modelId="{0A484792-F802-4F8F-BF06-D9B1E8D46526}">
      <dgm:prSet phldrT="[Testo]" custT="1"/>
      <dgm:spPr/>
      <dgm:t>
        <a:bodyPr/>
        <a:lstStyle/>
        <a:p>
          <a:r>
            <a:rPr lang="it-IT" sz="1200"/>
            <a:t>Medtronic</a:t>
          </a:r>
        </a:p>
      </dgm:t>
    </dgm:pt>
    <dgm:pt modelId="{50DC5A50-EC2B-4C98-84E5-89DB925099FF}" type="parTrans" cxnId="{DE94CE38-3EE3-406F-AE2B-84EA6365AA0C}">
      <dgm:prSet/>
      <dgm:spPr/>
      <dgm:t>
        <a:bodyPr/>
        <a:lstStyle/>
        <a:p>
          <a:endParaRPr lang="it-IT" sz="1200"/>
        </a:p>
      </dgm:t>
    </dgm:pt>
    <dgm:pt modelId="{879A7186-691E-4DD8-9840-C1F961E20FE5}" type="sibTrans" cxnId="{DE94CE38-3EE3-406F-AE2B-84EA6365AA0C}">
      <dgm:prSet/>
      <dgm:spPr/>
      <dgm:t>
        <a:bodyPr/>
        <a:lstStyle/>
        <a:p>
          <a:endParaRPr lang="it-IT" sz="1200"/>
        </a:p>
      </dgm:t>
    </dgm:pt>
    <dgm:pt modelId="{E07E73FD-058D-4703-AA54-71086D55A62A}">
      <dgm:prSet phldrT="[Testo]" custT="1"/>
      <dgm:spPr/>
      <dgm:t>
        <a:bodyPr/>
        <a:lstStyle/>
        <a:p>
          <a:r>
            <a:rPr lang="it-IT" sz="1200"/>
            <a:t>Philips</a:t>
          </a:r>
        </a:p>
      </dgm:t>
    </dgm:pt>
    <dgm:pt modelId="{DE74491E-DA6A-45AA-AF1A-EF68CCD9DA5D}" type="parTrans" cxnId="{D1848218-B05D-4A9D-AB04-860D1D958D4A}">
      <dgm:prSet/>
      <dgm:spPr/>
      <dgm:t>
        <a:bodyPr/>
        <a:lstStyle/>
        <a:p>
          <a:endParaRPr lang="it-IT" sz="1200"/>
        </a:p>
      </dgm:t>
    </dgm:pt>
    <dgm:pt modelId="{F7126FCC-3E71-4C4A-87D8-874D0C74FB86}" type="sibTrans" cxnId="{D1848218-B05D-4A9D-AB04-860D1D958D4A}">
      <dgm:prSet/>
      <dgm:spPr/>
      <dgm:t>
        <a:bodyPr/>
        <a:lstStyle/>
        <a:p>
          <a:endParaRPr lang="it-IT" sz="1200"/>
        </a:p>
      </dgm:t>
    </dgm:pt>
    <dgm:pt modelId="{EF1CB6BE-69F9-432E-9931-8561A848B5FF}">
      <dgm:prSet phldrT="[Testo]" custT="1"/>
      <dgm:spPr/>
      <dgm:t>
        <a:bodyPr/>
        <a:lstStyle/>
        <a:p>
          <a:r>
            <a:rPr lang="it-IT" sz="1200"/>
            <a:t>WL Gore</a:t>
          </a:r>
        </a:p>
      </dgm:t>
    </dgm:pt>
    <dgm:pt modelId="{6E2C989F-07B0-427C-8298-262B1DD86844}" type="parTrans" cxnId="{5DC3DE9C-A0F6-40FF-B275-507CCB3FEAA3}">
      <dgm:prSet/>
      <dgm:spPr/>
      <dgm:t>
        <a:bodyPr/>
        <a:lstStyle/>
        <a:p>
          <a:endParaRPr lang="it-IT" sz="1200"/>
        </a:p>
      </dgm:t>
    </dgm:pt>
    <dgm:pt modelId="{9F0AF71B-533E-4EF8-B0F8-14AD82112F0B}" type="sibTrans" cxnId="{5DC3DE9C-A0F6-40FF-B275-507CCB3FEAA3}">
      <dgm:prSet/>
      <dgm:spPr/>
      <dgm:t>
        <a:bodyPr/>
        <a:lstStyle/>
        <a:p>
          <a:endParaRPr lang="it-IT" sz="1200"/>
        </a:p>
      </dgm:t>
    </dgm:pt>
    <dgm:pt modelId="{1F19124E-9A4B-442A-975C-2E2F03CD801E}" type="pres">
      <dgm:prSet presAssocID="{92BB9E8B-3C16-4CD7-9FEA-237BA145C047}" presName="linear" presStyleCnt="0">
        <dgm:presLayoutVars>
          <dgm:dir/>
          <dgm:animLvl val="lvl"/>
          <dgm:resizeHandles val="exact"/>
        </dgm:presLayoutVars>
      </dgm:prSet>
      <dgm:spPr/>
    </dgm:pt>
    <dgm:pt modelId="{1524F2B8-F19A-4AA8-A5E9-FA28CDAE74D4}" type="pres">
      <dgm:prSet presAssocID="{F72496FA-40E9-4D6D-B43D-34997436D733}" presName="parentLin" presStyleCnt="0"/>
      <dgm:spPr/>
    </dgm:pt>
    <dgm:pt modelId="{308D8A07-C867-44E6-B0C8-FB8B41F83D3B}" type="pres">
      <dgm:prSet presAssocID="{F72496FA-40E9-4D6D-B43D-34997436D733}" presName="parentLeftMargin" presStyleLbl="node1" presStyleIdx="0" presStyleCnt="4"/>
      <dgm:spPr/>
    </dgm:pt>
    <dgm:pt modelId="{C2D48928-2814-44A1-919A-DF241274CBB1}" type="pres">
      <dgm:prSet presAssocID="{F72496FA-40E9-4D6D-B43D-34997436D733}" presName="parentText" presStyleLbl="node1" presStyleIdx="0" presStyleCnt="4">
        <dgm:presLayoutVars>
          <dgm:chMax val="0"/>
          <dgm:bulletEnabled val="1"/>
        </dgm:presLayoutVars>
      </dgm:prSet>
      <dgm:spPr/>
    </dgm:pt>
    <dgm:pt modelId="{40855DB3-A0A0-4CC3-958F-4B1C5B80F71B}" type="pres">
      <dgm:prSet presAssocID="{F72496FA-40E9-4D6D-B43D-34997436D733}" presName="negativeSpace" presStyleCnt="0"/>
      <dgm:spPr/>
    </dgm:pt>
    <dgm:pt modelId="{442A5129-6AE7-4620-9DB2-77B912A227F9}" type="pres">
      <dgm:prSet presAssocID="{F72496FA-40E9-4D6D-B43D-34997436D733}" presName="childText" presStyleLbl="conFgAcc1" presStyleIdx="0" presStyleCnt="4" custLinFactNeighborX="281">
        <dgm:presLayoutVars>
          <dgm:bulletEnabled val="1"/>
        </dgm:presLayoutVars>
      </dgm:prSet>
      <dgm:spPr/>
    </dgm:pt>
    <dgm:pt modelId="{D662B594-46FC-4B12-9F55-2B9B002A7EB2}" type="pres">
      <dgm:prSet presAssocID="{7A9317F9-D222-48CD-8A19-897E43E4D721}" presName="spaceBetweenRectangles" presStyleCnt="0"/>
      <dgm:spPr/>
    </dgm:pt>
    <dgm:pt modelId="{014FB5F9-0201-44CB-98FC-D3BA650968C9}" type="pres">
      <dgm:prSet presAssocID="{E6D91027-5757-4747-BBC5-92334BEDA0EE}" presName="parentLin" presStyleCnt="0"/>
      <dgm:spPr/>
    </dgm:pt>
    <dgm:pt modelId="{1BE2B92E-10A1-40C5-B239-FF2D758AAD9C}" type="pres">
      <dgm:prSet presAssocID="{E6D91027-5757-4747-BBC5-92334BEDA0EE}" presName="parentLeftMargin" presStyleLbl="node1" presStyleIdx="0" presStyleCnt="4"/>
      <dgm:spPr/>
    </dgm:pt>
    <dgm:pt modelId="{1BC6481B-3D23-4CEC-AEC7-65E993C0CDB2}" type="pres">
      <dgm:prSet presAssocID="{E6D91027-5757-4747-BBC5-92334BEDA0EE}" presName="parentText" presStyleLbl="node1" presStyleIdx="1" presStyleCnt="4">
        <dgm:presLayoutVars>
          <dgm:chMax val="0"/>
          <dgm:bulletEnabled val="1"/>
        </dgm:presLayoutVars>
      </dgm:prSet>
      <dgm:spPr/>
    </dgm:pt>
    <dgm:pt modelId="{62B7CB04-CFCB-48C9-9721-CD906A7130A2}" type="pres">
      <dgm:prSet presAssocID="{E6D91027-5757-4747-BBC5-92334BEDA0EE}" presName="negativeSpace" presStyleCnt="0"/>
      <dgm:spPr/>
    </dgm:pt>
    <dgm:pt modelId="{0D9B666C-3E4D-4CDB-AB21-0C8B713152C6}" type="pres">
      <dgm:prSet presAssocID="{E6D91027-5757-4747-BBC5-92334BEDA0EE}" presName="childText" presStyleLbl="conFgAcc1" presStyleIdx="1" presStyleCnt="4">
        <dgm:presLayoutVars>
          <dgm:bulletEnabled val="1"/>
        </dgm:presLayoutVars>
      </dgm:prSet>
      <dgm:spPr/>
    </dgm:pt>
    <dgm:pt modelId="{276637CB-1947-4E77-BEE6-555AEDD24C73}" type="pres">
      <dgm:prSet presAssocID="{02EEB90A-A159-48E2-A9E8-780E6B7EA034}" presName="spaceBetweenRectangles" presStyleCnt="0"/>
      <dgm:spPr/>
    </dgm:pt>
    <dgm:pt modelId="{466C2E0E-0B01-4E61-BF8D-946DC00E38B3}" type="pres">
      <dgm:prSet presAssocID="{4D970419-D899-4AB3-AFE6-83DFFDDF5D5A}" presName="parentLin" presStyleCnt="0"/>
      <dgm:spPr/>
    </dgm:pt>
    <dgm:pt modelId="{AA138967-8541-4968-B00B-C04F6D1DACC3}" type="pres">
      <dgm:prSet presAssocID="{4D970419-D899-4AB3-AFE6-83DFFDDF5D5A}" presName="parentLeftMargin" presStyleLbl="node1" presStyleIdx="1" presStyleCnt="4"/>
      <dgm:spPr/>
    </dgm:pt>
    <dgm:pt modelId="{A0E4F022-A722-49A7-80F2-0163D53E537C}" type="pres">
      <dgm:prSet presAssocID="{4D970419-D899-4AB3-AFE6-83DFFDDF5D5A}" presName="parentText" presStyleLbl="node1" presStyleIdx="2" presStyleCnt="4">
        <dgm:presLayoutVars>
          <dgm:chMax val="0"/>
          <dgm:bulletEnabled val="1"/>
        </dgm:presLayoutVars>
      </dgm:prSet>
      <dgm:spPr/>
    </dgm:pt>
    <dgm:pt modelId="{E9CA2928-60E2-41B7-AE8E-09A1979A4297}" type="pres">
      <dgm:prSet presAssocID="{4D970419-D899-4AB3-AFE6-83DFFDDF5D5A}" presName="negativeSpace" presStyleCnt="0"/>
      <dgm:spPr/>
    </dgm:pt>
    <dgm:pt modelId="{3E1386A2-9CF5-4AEB-ADFC-E438CB2F81BC}" type="pres">
      <dgm:prSet presAssocID="{4D970419-D899-4AB3-AFE6-83DFFDDF5D5A}" presName="childText" presStyleLbl="conFgAcc1" presStyleIdx="2" presStyleCnt="4">
        <dgm:presLayoutVars>
          <dgm:bulletEnabled val="1"/>
        </dgm:presLayoutVars>
      </dgm:prSet>
      <dgm:spPr/>
    </dgm:pt>
    <dgm:pt modelId="{A3D46E12-41D4-49AD-8214-FA5D10BB233E}" type="pres">
      <dgm:prSet presAssocID="{54F44DBC-D4D2-4076-A605-73A0B63E3865}" presName="spaceBetweenRectangles" presStyleCnt="0"/>
      <dgm:spPr/>
    </dgm:pt>
    <dgm:pt modelId="{3649DA83-8E9D-4BAB-A5F0-81E47FE5C976}" type="pres">
      <dgm:prSet presAssocID="{D06F0BFE-81E4-4FB0-B296-6DF0A643A50B}" presName="parentLin" presStyleCnt="0"/>
      <dgm:spPr/>
    </dgm:pt>
    <dgm:pt modelId="{00F8E089-DD95-464D-BFFC-4FDE2075FC99}" type="pres">
      <dgm:prSet presAssocID="{D06F0BFE-81E4-4FB0-B296-6DF0A643A50B}" presName="parentLeftMargin" presStyleLbl="node1" presStyleIdx="2" presStyleCnt="4"/>
      <dgm:spPr/>
    </dgm:pt>
    <dgm:pt modelId="{147C5474-CFA1-4F0B-806B-5E422E2D774B}" type="pres">
      <dgm:prSet presAssocID="{D06F0BFE-81E4-4FB0-B296-6DF0A643A50B}" presName="parentText" presStyleLbl="node1" presStyleIdx="3" presStyleCnt="4">
        <dgm:presLayoutVars>
          <dgm:chMax val="0"/>
          <dgm:bulletEnabled val="1"/>
        </dgm:presLayoutVars>
      </dgm:prSet>
      <dgm:spPr/>
    </dgm:pt>
    <dgm:pt modelId="{B48B99D3-244C-48A7-8502-C9509E2429A5}" type="pres">
      <dgm:prSet presAssocID="{D06F0BFE-81E4-4FB0-B296-6DF0A643A50B}" presName="negativeSpace" presStyleCnt="0"/>
      <dgm:spPr/>
    </dgm:pt>
    <dgm:pt modelId="{B67C1D57-2733-4C9E-932C-BA6885B4E8F1}" type="pres">
      <dgm:prSet presAssocID="{D06F0BFE-81E4-4FB0-B296-6DF0A643A50B}" presName="childText" presStyleLbl="conFgAcc1" presStyleIdx="3" presStyleCnt="4">
        <dgm:presLayoutVars>
          <dgm:bulletEnabled val="1"/>
        </dgm:presLayoutVars>
      </dgm:prSet>
      <dgm:spPr/>
    </dgm:pt>
  </dgm:ptLst>
  <dgm:cxnLst>
    <dgm:cxn modelId="{3A3DF804-3A37-4ACC-9DE6-F69EF159A2F6}" srcId="{4D970419-D899-4AB3-AFE6-83DFFDDF5D5A}" destId="{A4BAB4C0-CBD2-4432-9BED-68BEF913038D}" srcOrd="3" destOrd="0" parTransId="{8DDA03D0-DA73-4A4E-8E0A-869705498431}" sibTransId="{E8FF3B62-0BF4-4077-9772-0A2CB1BF06F9}"/>
    <dgm:cxn modelId="{D76C7E09-FAED-4996-BA40-F1DDFF7F6C62}" type="presOf" srcId="{D368383C-E530-4856-A2C2-CDF72F5240F0}" destId="{0D9B666C-3E4D-4CDB-AB21-0C8B713152C6}" srcOrd="0" destOrd="0" presId="urn:microsoft.com/office/officeart/2005/8/layout/list1"/>
    <dgm:cxn modelId="{7EF1950B-0B35-496F-A27F-7AB5F4E975DF}" srcId="{92BB9E8B-3C16-4CD7-9FEA-237BA145C047}" destId="{F72496FA-40E9-4D6D-B43D-34997436D733}" srcOrd="0" destOrd="0" parTransId="{02A7DF8A-C004-49E4-BBC1-ED92624133DA}" sibTransId="{7A9317F9-D222-48CD-8A19-897E43E4D721}"/>
    <dgm:cxn modelId="{24560614-CAC0-429D-B9BB-F038C9118081}" srcId="{D06F0BFE-81E4-4FB0-B296-6DF0A643A50B}" destId="{0220C078-8E4A-4AC2-91F5-E9762AC57629}" srcOrd="1" destOrd="0" parTransId="{111D6CB4-DE0F-4E04-B75F-8088C7E54567}" sibTransId="{2B8F8231-E95D-499E-A04C-694F837F8B74}"/>
    <dgm:cxn modelId="{45AE4C17-7DE5-4CAF-A148-2BCE6007CF8F}" type="presOf" srcId="{E07E73FD-058D-4703-AA54-71086D55A62A}" destId="{B67C1D57-2733-4C9E-932C-BA6885B4E8F1}" srcOrd="0" destOrd="4" presId="urn:microsoft.com/office/officeart/2005/8/layout/list1"/>
    <dgm:cxn modelId="{9E59DF17-F635-4911-9283-97ABC240481A}" srcId="{92BB9E8B-3C16-4CD7-9FEA-237BA145C047}" destId="{4D970419-D899-4AB3-AFE6-83DFFDDF5D5A}" srcOrd="2" destOrd="0" parTransId="{CA28F4B7-2831-402B-A2A3-346D4AF6AFC8}" sibTransId="{54F44DBC-D4D2-4076-A605-73A0B63E3865}"/>
    <dgm:cxn modelId="{D1848218-B05D-4A9D-AB04-860D1D958D4A}" srcId="{D06F0BFE-81E4-4FB0-B296-6DF0A643A50B}" destId="{E07E73FD-058D-4703-AA54-71086D55A62A}" srcOrd="4" destOrd="0" parTransId="{DE74491E-DA6A-45AA-AF1A-EF68CCD9DA5D}" sibTransId="{F7126FCC-3E71-4C4A-87D8-874D0C74FB86}"/>
    <dgm:cxn modelId="{F1F82520-3E9F-4F3A-89E4-9B8FA8A22612}" type="presOf" srcId="{518E2709-8813-4F04-B1CA-52EA65A22E60}" destId="{3E1386A2-9CF5-4AEB-ADFC-E438CB2F81BC}" srcOrd="0" destOrd="0" presId="urn:microsoft.com/office/officeart/2005/8/layout/list1"/>
    <dgm:cxn modelId="{1E3F1D26-04DA-4D47-915B-2E54304D13AC}" type="presOf" srcId="{F72496FA-40E9-4D6D-B43D-34997436D733}" destId="{C2D48928-2814-44A1-919A-DF241274CBB1}" srcOrd="1" destOrd="0" presId="urn:microsoft.com/office/officeart/2005/8/layout/list1"/>
    <dgm:cxn modelId="{12F6FC26-2DE5-415F-AD4B-F384A97CF5E5}" srcId="{F72496FA-40E9-4D6D-B43D-34997436D733}" destId="{187B2D1B-1F67-4C2F-94F5-1692220000F9}" srcOrd="0" destOrd="0" parTransId="{E7700C36-F01B-4CDA-86CA-A2E0E4C4DC09}" sibTransId="{DDC24CCA-7A01-4664-8995-632C74E7AF46}"/>
    <dgm:cxn modelId="{A35ACD28-A4FD-453A-BA73-6B3AC202910C}" type="presOf" srcId="{0A484792-F802-4F8F-BF06-D9B1E8D46526}" destId="{B67C1D57-2733-4C9E-932C-BA6885B4E8F1}" srcOrd="0" destOrd="3" presId="urn:microsoft.com/office/officeart/2005/8/layout/list1"/>
    <dgm:cxn modelId="{B09CC82F-16CC-4814-8D20-F9B7D9FE20DE}" srcId="{F72496FA-40E9-4D6D-B43D-34997436D733}" destId="{452227FB-95A9-459A-8E6E-D24012B3E9CC}" srcOrd="1" destOrd="0" parTransId="{13C78967-D83D-47AA-B703-BCDA295E6652}" sibTransId="{8D35CF66-89A6-48A6-B96D-BA19198E5C4E}"/>
    <dgm:cxn modelId="{DE94CE38-3EE3-406F-AE2B-84EA6365AA0C}" srcId="{D06F0BFE-81E4-4FB0-B296-6DF0A643A50B}" destId="{0A484792-F802-4F8F-BF06-D9B1E8D46526}" srcOrd="3" destOrd="0" parTransId="{50DC5A50-EC2B-4C98-84E5-89DB925099FF}" sibTransId="{879A7186-691E-4DD8-9840-C1F961E20FE5}"/>
    <dgm:cxn modelId="{B0B9A03D-0555-4171-8351-7CED7B418A0C}" type="presOf" srcId="{0220C078-8E4A-4AC2-91F5-E9762AC57629}" destId="{B67C1D57-2733-4C9E-932C-BA6885B4E8F1}" srcOrd="0" destOrd="1" presId="urn:microsoft.com/office/officeart/2005/8/layout/list1"/>
    <dgm:cxn modelId="{5926B360-B6AA-4A31-8012-ED1F15AAF5D3}" srcId="{92BB9E8B-3C16-4CD7-9FEA-237BA145C047}" destId="{D06F0BFE-81E4-4FB0-B296-6DF0A643A50B}" srcOrd="3" destOrd="0" parTransId="{AF9FA3EF-6168-4D2D-8594-03AA8F38D378}" sibTransId="{F0F7BFF0-27EC-44AB-82C6-D8AAC697E78B}"/>
    <dgm:cxn modelId="{F7A3FE63-EF6A-4E93-A874-F3BEB994B3F2}" type="presOf" srcId="{F72496FA-40E9-4D6D-B43D-34997436D733}" destId="{308D8A07-C867-44E6-B0C8-FB8B41F83D3B}" srcOrd="0" destOrd="0" presId="urn:microsoft.com/office/officeart/2005/8/layout/list1"/>
    <dgm:cxn modelId="{B8FD5E4C-A3A2-483C-9964-3D616B637187}" type="presOf" srcId="{92BB9E8B-3C16-4CD7-9FEA-237BA145C047}" destId="{1F19124E-9A4B-442A-975C-2E2F03CD801E}" srcOrd="0" destOrd="0" presId="urn:microsoft.com/office/officeart/2005/8/layout/list1"/>
    <dgm:cxn modelId="{8CD9A66C-9980-439E-89EB-D2B938275A85}" type="presOf" srcId="{452227FB-95A9-459A-8E6E-D24012B3E9CC}" destId="{442A5129-6AE7-4620-9DB2-77B912A227F9}" srcOrd="0" destOrd="1" presId="urn:microsoft.com/office/officeart/2005/8/layout/list1"/>
    <dgm:cxn modelId="{862EE56F-75D3-4B54-9E2D-EDA8132E5396}" type="presOf" srcId="{3F237A3C-8D35-46B8-885E-F4ADE772E68F}" destId="{B67C1D57-2733-4C9E-932C-BA6885B4E8F1}" srcOrd="0" destOrd="2" presId="urn:microsoft.com/office/officeart/2005/8/layout/list1"/>
    <dgm:cxn modelId="{84553D72-94AB-4951-9B8D-7685C9068F91}" type="presOf" srcId="{40863DF9-AAEC-47A9-9F18-6A650C7D31BA}" destId="{3E1386A2-9CF5-4AEB-ADFC-E438CB2F81BC}" srcOrd="0" destOrd="1" presId="urn:microsoft.com/office/officeart/2005/8/layout/list1"/>
    <dgm:cxn modelId="{1D39C954-EAB0-4C25-AEFA-3AB95E0370A0}" srcId="{E6D91027-5757-4747-BBC5-92334BEDA0EE}" destId="{D368383C-E530-4856-A2C2-CDF72F5240F0}" srcOrd="0" destOrd="0" parTransId="{F419B0F6-E817-48C0-A00C-39999BF125DA}" sibTransId="{B1D63591-E2B3-4F66-A555-FD88291F1577}"/>
    <dgm:cxn modelId="{23C6707C-10A8-4F2E-9BBC-02426640F7AC}" srcId="{92BB9E8B-3C16-4CD7-9FEA-237BA145C047}" destId="{E6D91027-5757-4747-BBC5-92334BEDA0EE}" srcOrd="1" destOrd="0" parTransId="{07F3576D-510A-4637-8070-6C7F5ED33BB4}" sibTransId="{02EEB90A-A159-48E2-A9E8-780E6B7EA034}"/>
    <dgm:cxn modelId="{D288E986-B19F-4A6E-913E-D977A46FBA7D}" srcId="{D06F0BFE-81E4-4FB0-B296-6DF0A643A50B}" destId="{3F237A3C-8D35-46B8-885E-F4ADE772E68F}" srcOrd="2" destOrd="0" parTransId="{D98B49A5-66B4-494E-B708-BD06DA19E6D8}" sibTransId="{FB09679C-5EBB-4447-B139-D3C3778E0E5C}"/>
    <dgm:cxn modelId="{5D10CE9A-F872-46E1-9D0A-3B51A70A8BA8}" type="presOf" srcId="{FBEF6E77-C2EE-4487-BBBB-C59EE91769E8}" destId="{B67C1D57-2733-4C9E-932C-BA6885B4E8F1}" srcOrd="0" destOrd="0" presId="urn:microsoft.com/office/officeart/2005/8/layout/list1"/>
    <dgm:cxn modelId="{5DC3DE9C-A0F6-40FF-B275-507CCB3FEAA3}" srcId="{D06F0BFE-81E4-4FB0-B296-6DF0A643A50B}" destId="{EF1CB6BE-69F9-432E-9931-8561A848B5FF}" srcOrd="5" destOrd="0" parTransId="{6E2C989F-07B0-427C-8298-262B1DD86844}" sibTransId="{9F0AF71B-533E-4EF8-B0F8-14AD82112F0B}"/>
    <dgm:cxn modelId="{21FC82A2-C27A-4B49-878D-A41CB8E021AE}" type="presOf" srcId="{A4BAB4C0-CBD2-4432-9BED-68BEF913038D}" destId="{3E1386A2-9CF5-4AEB-ADFC-E438CB2F81BC}" srcOrd="0" destOrd="3" presId="urn:microsoft.com/office/officeart/2005/8/layout/list1"/>
    <dgm:cxn modelId="{7AC211B1-7B63-47C6-B6CD-17F7A2323B67}" type="presOf" srcId="{4D970419-D899-4AB3-AFE6-83DFFDDF5D5A}" destId="{A0E4F022-A722-49A7-80F2-0163D53E537C}" srcOrd="1" destOrd="0" presId="urn:microsoft.com/office/officeart/2005/8/layout/list1"/>
    <dgm:cxn modelId="{6C2986B5-5D61-4C90-AD44-73B352D69EAB}" type="presOf" srcId="{E6D91027-5757-4747-BBC5-92334BEDA0EE}" destId="{1BE2B92E-10A1-40C5-B239-FF2D758AAD9C}" srcOrd="0" destOrd="0" presId="urn:microsoft.com/office/officeart/2005/8/layout/list1"/>
    <dgm:cxn modelId="{DEF290B6-CF8A-433C-88D6-A542EC7CF416}" type="presOf" srcId="{1BE1C425-9D88-4778-B245-AF9A12DFD26A}" destId="{3E1386A2-9CF5-4AEB-ADFC-E438CB2F81BC}" srcOrd="0" destOrd="2" presId="urn:microsoft.com/office/officeart/2005/8/layout/list1"/>
    <dgm:cxn modelId="{E3B532C8-127E-4CBF-9299-20214E467368}" type="presOf" srcId="{D06F0BFE-81E4-4FB0-B296-6DF0A643A50B}" destId="{00F8E089-DD95-464D-BFFC-4FDE2075FC99}" srcOrd="0" destOrd="0" presId="urn:microsoft.com/office/officeart/2005/8/layout/list1"/>
    <dgm:cxn modelId="{34839CC8-8265-46F6-8C62-7E45082CE46F}" srcId="{D06F0BFE-81E4-4FB0-B296-6DF0A643A50B}" destId="{FBEF6E77-C2EE-4487-BBBB-C59EE91769E8}" srcOrd="0" destOrd="0" parTransId="{432B5E71-95AD-40EC-939A-C77B542203A0}" sibTransId="{2DE457A3-28DC-475D-8B4C-09620E0BED47}"/>
    <dgm:cxn modelId="{7B7010C9-5D4E-45CA-85CE-8EF57D51C329}" type="presOf" srcId="{187B2D1B-1F67-4C2F-94F5-1692220000F9}" destId="{442A5129-6AE7-4620-9DB2-77B912A227F9}" srcOrd="0" destOrd="0" presId="urn:microsoft.com/office/officeart/2005/8/layout/list1"/>
    <dgm:cxn modelId="{022C53CB-AA70-49DE-BB58-867B15521A3C}" srcId="{4D970419-D899-4AB3-AFE6-83DFFDDF5D5A}" destId="{40863DF9-AAEC-47A9-9F18-6A650C7D31BA}" srcOrd="1" destOrd="0" parTransId="{479DB3B4-7FA4-48B0-9B11-C5CA954225D8}" sibTransId="{5AF0FA6A-404A-45D7-98EB-8F78D4A62B42}"/>
    <dgm:cxn modelId="{185B55E3-6DA6-4B15-BB7E-411F83CE6D90}" type="presOf" srcId="{D06F0BFE-81E4-4FB0-B296-6DF0A643A50B}" destId="{147C5474-CFA1-4F0B-806B-5E422E2D774B}" srcOrd="1" destOrd="0" presId="urn:microsoft.com/office/officeart/2005/8/layout/list1"/>
    <dgm:cxn modelId="{279193E6-B320-4579-B390-5E300AA571B0}" type="presOf" srcId="{4D970419-D899-4AB3-AFE6-83DFFDDF5D5A}" destId="{AA138967-8541-4968-B00B-C04F6D1DACC3}" srcOrd="0" destOrd="0" presId="urn:microsoft.com/office/officeart/2005/8/layout/list1"/>
    <dgm:cxn modelId="{5EE7CFE9-20DB-45D4-B652-D29FDAED8989}" type="presOf" srcId="{EF1CB6BE-69F9-432E-9931-8561A848B5FF}" destId="{B67C1D57-2733-4C9E-932C-BA6885B4E8F1}" srcOrd="0" destOrd="5" presId="urn:microsoft.com/office/officeart/2005/8/layout/list1"/>
    <dgm:cxn modelId="{A1AE36F5-2D77-4F05-A070-D2DDF232C07C}" srcId="{4D970419-D899-4AB3-AFE6-83DFFDDF5D5A}" destId="{518E2709-8813-4F04-B1CA-52EA65A22E60}" srcOrd="0" destOrd="0" parTransId="{E0955D15-417A-4922-9016-E6AEFE15250E}" sibTransId="{BDCF3734-19A6-46A5-8A5E-BFA0EA5AA3D1}"/>
    <dgm:cxn modelId="{8BC364F8-B9B6-4138-AE66-2E36F7DB1932}" type="presOf" srcId="{E6D91027-5757-4747-BBC5-92334BEDA0EE}" destId="{1BC6481B-3D23-4CEC-AEC7-65E993C0CDB2}" srcOrd="1" destOrd="0" presId="urn:microsoft.com/office/officeart/2005/8/layout/list1"/>
    <dgm:cxn modelId="{BFB0AFFE-7B10-4573-A39F-78BE3C7993BA}" srcId="{4D970419-D899-4AB3-AFE6-83DFFDDF5D5A}" destId="{1BE1C425-9D88-4778-B245-AF9A12DFD26A}" srcOrd="2" destOrd="0" parTransId="{A9B4101E-3953-4DCD-BC7F-EC94A3A0B766}" sibTransId="{B7C0F570-4354-494D-ACB7-773324036014}"/>
    <dgm:cxn modelId="{7964F2BF-079D-40EE-8EB7-72799264A1B6}" type="presParOf" srcId="{1F19124E-9A4B-442A-975C-2E2F03CD801E}" destId="{1524F2B8-F19A-4AA8-A5E9-FA28CDAE74D4}" srcOrd="0" destOrd="0" presId="urn:microsoft.com/office/officeart/2005/8/layout/list1"/>
    <dgm:cxn modelId="{50D0C36F-3951-4B38-AB08-10D2D4D58F23}" type="presParOf" srcId="{1524F2B8-F19A-4AA8-A5E9-FA28CDAE74D4}" destId="{308D8A07-C867-44E6-B0C8-FB8B41F83D3B}" srcOrd="0" destOrd="0" presId="urn:microsoft.com/office/officeart/2005/8/layout/list1"/>
    <dgm:cxn modelId="{76420079-D6CC-4636-9170-9E5A2BA4C209}" type="presParOf" srcId="{1524F2B8-F19A-4AA8-A5E9-FA28CDAE74D4}" destId="{C2D48928-2814-44A1-919A-DF241274CBB1}" srcOrd="1" destOrd="0" presId="urn:microsoft.com/office/officeart/2005/8/layout/list1"/>
    <dgm:cxn modelId="{FD33277C-AD1D-4CE9-AED7-C64611A73F2F}" type="presParOf" srcId="{1F19124E-9A4B-442A-975C-2E2F03CD801E}" destId="{40855DB3-A0A0-4CC3-958F-4B1C5B80F71B}" srcOrd="1" destOrd="0" presId="urn:microsoft.com/office/officeart/2005/8/layout/list1"/>
    <dgm:cxn modelId="{6734D25E-1ECE-47F7-B877-16D73535DACE}" type="presParOf" srcId="{1F19124E-9A4B-442A-975C-2E2F03CD801E}" destId="{442A5129-6AE7-4620-9DB2-77B912A227F9}" srcOrd="2" destOrd="0" presId="urn:microsoft.com/office/officeart/2005/8/layout/list1"/>
    <dgm:cxn modelId="{15BA57E9-32F4-4C9F-9729-BD91FDFB358C}" type="presParOf" srcId="{1F19124E-9A4B-442A-975C-2E2F03CD801E}" destId="{D662B594-46FC-4B12-9F55-2B9B002A7EB2}" srcOrd="3" destOrd="0" presId="urn:microsoft.com/office/officeart/2005/8/layout/list1"/>
    <dgm:cxn modelId="{7E55B179-96A4-469A-99D4-DEF078957CA9}" type="presParOf" srcId="{1F19124E-9A4B-442A-975C-2E2F03CD801E}" destId="{014FB5F9-0201-44CB-98FC-D3BA650968C9}" srcOrd="4" destOrd="0" presId="urn:microsoft.com/office/officeart/2005/8/layout/list1"/>
    <dgm:cxn modelId="{B1CE3D24-68FB-40FB-BC6D-E74C7EFB9673}" type="presParOf" srcId="{014FB5F9-0201-44CB-98FC-D3BA650968C9}" destId="{1BE2B92E-10A1-40C5-B239-FF2D758AAD9C}" srcOrd="0" destOrd="0" presId="urn:microsoft.com/office/officeart/2005/8/layout/list1"/>
    <dgm:cxn modelId="{6E16A752-D797-4877-87C7-1B26E97D54C1}" type="presParOf" srcId="{014FB5F9-0201-44CB-98FC-D3BA650968C9}" destId="{1BC6481B-3D23-4CEC-AEC7-65E993C0CDB2}" srcOrd="1" destOrd="0" presId="urn:microsoft.com/office/officeart/2005/8/layout/list1"/>
    <dgm:cxn modelId="{64298CE2-5840-48D4-9CEE-C312BE8C983D}" type="presParOf" srcId="{1F19124E-9A4B-442A-975C-2E2F03CD801E}" destId="{62B7CB04-CFCB-48C9-9721-CD906A7130A2}" srcOrd="5" destOrd="0" presId="urn:microsoft.com/office/officeart/2005/8/layout/list1"/>
    <dgm:cxn modelId="{A0252EC5-EAF1-485D-8A31-54EDFBB1F6CE}" type="presParOf" srcId="{1F19124E-9A4B-442A-975C-2E2F03CD801E}" destId="{0D9B666C-3E4D-4CDB-AB21-0C8B713152C6}" srcOrd="6" destOrd="0" presId="urn:microsoft.com/office/officeart/2005/8/layout/list1"/>
    <dgm:cxn modelId="{7286153B-B3A9-4155-B7D2-C38979C60F84}" type="presParOf" srcId="{1F19124E-9A4B-442A-975C-2E2F03CD801E}" destId="{276637CB-1947-4E77-BEE6-555AEDD24C73}" srcOrd="7" destOrd="0" presId="urn:microsoft.com/office/officeart/2005/8/layout/list1"/>
    <dgm:cxn modelId="{5832ADFA-9D4E-4A49-95DE-94964FBC572F}" type="presParOf" srcId="{1F19124E-9A4B-442A-975C-2E2F03CD801E}" destId="{466C2E0E-0B01-4E61-BF8D-946DC00E38B3}" srcOrd="8" destOrd="0" presId="urn:microsoft.com/office/officeart/2005/8/layout/list1"/>
    <dgm:cxn modelId="{8B8FA1BD-8ADD-4067-A1F5-DFE0D3DDF7FE}" type="presParOf" srcId="{466C2E0E-0B01-4E61-BF8D-946DC00E38B3}" destId="{AA138967-8541-4968-B00B-C04F6D1DACC3}" srcOrd="0" destOrd="0" presId="urn:microsoft.com/office/officeart/2005/8/layout/list1"/>
    <dgm:cxn modelId="{9186406A-438E-4B11-B86B-9EAF72CC7C47}" type="presParOf" srcId="{466C2E0E-0B01-4E61-BF8D-946DC00E38B3}" destId="{A0E4F022-A722-49A7-80F2-0163D53E537C}" srcOrd="1" destOrd="0" presId="urn:microsoft.com/office/officeart/2005/8/layout/list1"/>
    <dgm:cxn modelId="{C9665CA1-D566-449E-8835-B42FB7CD325E}" type="presParOf" srcId="{1F19124E-9A4B-442A-975C-2E2F03CD801E}" destId="{E9CA2928-60E2-41B7-AE8E-09A1979A4297}" srcOrd="9" destOrd="0" presId="urn:microsoft.com/office/officeart/2005/8/layout/list1"/>
    <dgm:cxn modelId="{09F3CB6E-367A-4F7F-9553-151525221A0C}" type="presParOf" srcId="{1F19124E-9A4B-442A-975C-2E2F03CD801E}" destId="{3E1386A2-9CF5-4AEB-ADFC-E438CB2F81BC}" srcOrd="10" destOrd="0" presId="urn:microsoft.com/office/officeart/2005/8/layout/list1"/>
    <dgm:cxn modelId="{33C2D931-CB70-4328-B517-55C89B846172}" type="presParOf" srcId="{1F19124E-9A4B-442A-975C-2E2F03CD801E}" destId="{A3D46E12-41D4-49AD-8214-FA5D10BB233E}" srcOrd="11" destOrd="0" presId="urn:microsoft.com/office/officeart/2005/8/layout/list1"/>
    <dgm:cxn modelId="{364F387F-655B-45C2-B153-C82386C76D3A}" type="presParOf" srcId="{1F19124E-9A4B-442A-975C-2E2F03CD801E}" destId="{3649DA83-8E9D-4BAB-A5F0-81E47FE5C976}" srcOrd="12" destOrd="0" presId="urn:microsoft.com/office/officeart/2005/8/layout/list1"/>
    <dgm:cxn modelId="{864B586D-0BC5-446C-9291-C5F4510DA7A1}" type="presParOf" srcId="{3649DA83-8E9D-4BAB-A5F0-81E47FE5C976}" destId="{00F8E089-DD95-464D-BFFC-4FDE2075FC99}" srcOrd="0" destOrd="0" presId="urn:microsoft.com/office/officeart/2005/8/layout/list1"/>
    <dgm:cxn modelId="{97958319-8A16-4EF7-9111-0DCDCF219FD7}" type="presParOf" srcId="{3649DA83-8E9D-4BAB-A5F0-81E47FE5C976}" destId="{147C5474-CFA1-4F0B-806B-5E422E2D774B}" srcOrd="1" destOrd="0" presId="urn:microsoft.com/office/officeart/2005/8/layout/list1"/>
    <dgm:cxn modelId="{6B81BB07-CA25-4C82-ABE1-F4DA1D64193C}" type="presParOf" srcId="{1F19124E-9A4B-442A-975C-2E2F03CD801E}" destId="{B48B99D3-244C-48A7-8502-C9509E2429A5}" srcOrd="13" destOrd="0" presId="urn:microsoft.com/office/officeart/2005/8/layout/list1"/>
    <dgm:cxn modelId="{43EC58F0-D914-4AC9-92D2-0490F0C6FC2F}" type="presParOf" srcId="{1F19124E-9A4B-442A-975C-2E2F03CD801E}" destId="{B67C1D57-2733-4C9E-932C-BA6885B4E8F1}" srcOrd="14" destOrd="0" presId="urn:microsoft.com/office/officeart/2005/8/layout/list1"/>
  </dgm:cxnLst>
  <dgm:bg/>
  <dgm:whole>
    <a:ln>
      <a:noFill/>
    </a:ln>
  </dgm:whole>
  <dgm:extLst>
    <a:ext uri="http://schemas.microsoft.com/office/drawing/2008/diagram">
      <dsp:dataModelExt xmlns:dsp="http://schemas.microsoft.com/office/drawing/2008/diagram" relId="rId2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BB9E8B-3C16-4CD7-9FEA-237BA145C047}" type="doc">
      <dgm:prSet loTypeId="urn:microsoft.com/office/officeart/2005/8/layout/list1" loCatId="list" qsTypeId="urn:microsoft.com/office/officeart/2005/8/quickstyle/simple1" qsCatId="simple" csTypeId="urn:microsoft.com/office/officeart/2005/8/colors/accent1_3" csCatId="accent1" phldr="1"/>
      <dgm:spPr/>
      <dgm:t>
        <a:bodyPr/>
        <a:lstStyle/>
        <a:p>
          <a:endParaRPr lang="it-IT"/>
        </a:p>
      </dgm:t>
    </dgm:pt>
    <dgm:pt modelId="{F72496FA-40E9-4D6D-B43D-34997436D733}">
      <dgm:prSet phldrT="[Testo]" custT="1"/>
      <dgm:spPr/>
      <dgm:t>
        <a:bodyPr/>
        <a:lstStyle/>
        <a:p>
          <a:r>
            <a:rPr lang="it-IT" sz="1600" b="1" i="0">
              <a:latin typeface="Arial" charset="0"/>
            </a:rPr>
            <a:t>COMPETENT AUTHORITIES</a:t>
          </a:r>
        </a:p>
      </dgm:t>
    </dgm:pt>
    <dgm:pt modelId="{02A7DF8A-C004-49E4-BBC1-ED92624133DA}" type="parTrans" cxnId="{7EF1950B-0B35-496F-A27F-7AB5F4E975DF}">
      <dgm:prSet/>
      <dgm:spPr/>
      <dgm:t>
        <a:bodyPr/>
        <a:lstStyle/>
        <a:p>
          <a:endParaRPr lang="it-IT" sz="1600"/>
        </a:p>
      </dgm:t>
    </dgm:pt>
    <dgm:pt modelId="{7A9317F9-D222-48CD-8A19-897E43E4D721}" type="sibTrans" cxnId="{7EF1950B-0B35-496F-A27F-7AB5F4E975DF}">
      <dgm:prSet/>
      <dgm:spPr/>
      <dgm:t>
        <a:bodyPr/>
        <a:lstStyle/>
        <a:p>
          <a:endParaRPr lang="it-IT" sz="1600"/>
        </a:p>
      </dgm:t>
    </dgm:pt>
    <dgm:pt modelId="{4D970419-D899-4AB3-AFE6-83DFFDDF5D5A}">
      <dgm:prSet phldrT="[Testo]" custT="1"/>
      <dgm:spPr/>
      <dgm:t>
        <a:bodyPr/>
        <a:lstStyle/>
        <a:p>
          <a:r>
            <a:rPr lang="it-IT" sz="1600" b="1"/>
            <a:t>MEMBERS OF ETHICS COMMITTEES</a:t>
          </a:r>
        </a:p>
      </dgm:t>
    </dgm:pt>
    <dgm:pt modelId="{54F44DBC-D4D2-4076-A605-73A0B63E3865}" type="sibTrans" cxnId="{9E59DF17-F635-4911-9283-97ABC240481A}">
      <dgm:prSet/>
      <dgm:spPr/>
      <dgm:t>
        <a:bodyPr/>
        <a:lstStyle/>
        <a:p>
          <a:endParaRPr lang="it-IT" sz="1600"/>
        </a:p>
      </dgm:t>
    </dgm:pt>
    <dgm:pt modelId="{CA28F4B7-2831-402B-A2A3-346D4AF6AFC8}" type="parTrans" cxnId="{9E59DF17-F635-4911-9283-97ABC240481A}">
      <dgm:prSet/>
      <dgm:spPr/>
      <dgm:t>
        <a:bodyPr/>
        <a:lstStyle/>
        <a:p>
          <a:endParaRPr lang="it-IT" sz="1600"/>
        </a:p>
      </dgm:t>
    </dgm:pt>
    <dgm:pt modelId="{E6D91027-5757-4747-BBC5-92334BEDA0EE}">
      <dgm:prSet phldrT="[Testo]" custT="1"/>
      <dgm:spPr/>
      <dgm:t>
        <a:bodyPr/>
        <a:lstStyle/>
        <a:p>
          <a:r>
            <a:rPr lang="it-IT" sz="1600" b="1"/>
            <a:t>NOTIFIED BODIES</a:t>
          </a:r>
        </a:p>
      </dgm:t>
    </dgm:pt>
    <dgm:pt modelId="{02EEB90A-A159-48E2-A9E8-780E6B7EA034}" type="sibTrans" cxnId="{23C6707C-10A8-4F2E-9BBC-02426640F7AC}">
      <dgm:prSet/>
      <dgm:spPr/>
      <dgm:t>
        <a:bodyPr/>
        <a:lstStyle/>
        <a:p>
          <a:endParaRPr lang="it-IT" sz="1600"/>
        </a:p>
      </dgm:t>
    </dgm:pt>
    <dgm:pt modelId="{07F3576D-510A-4637-8070-6C7F5ED33BB4}" type="parTrans" cxnId="{23C6707C-10A8-4F2E-9BBC-02426640F7AC}">
      <dgm:prSet/>
      <dgm:spPr/>
      <dgm:t>
        <a:bodyPr/>
        <a:lstStyle/>
        <a:p>
          <a:endParaRPr lang="it-IT" sz="1600"/>
        </a:p>
      </dgm:t>
    </dgm:pt>
    <dgm:pt modelId="{9D1757A0-7CC2-4859-8F9B-5ADF0E9B2991}">
      <dgm:prSet phldrT="[Testo]" custT="1"/>
      <dgm:spPr/>
      <dgm:t>
        <a:bodyPr/>
        <a:lstStyle/>
        <a:p>
          <a:r>
            <a:rPr lang="it-IT" sz="1600" i="0">
              <a:latin typeface="Arial" charset="0"/>
            </a:rPr>
            <a:t>HPRA</a:t>
          </a:r>
          <a:endParaRPr lang="it-IT" sz="1600"/>
        </a:p>
      </dgm:t>
    </dgm:pt>
    <dgm:pt modelId="{09B72A89-204D-403B-9E87-1C581BB96326}" type="parTrans" cxnId="{B0A52464-784F-4BE8-B63E-C8B48CB6E8CD}">
      <dgm:prSet/>
      <dgm:spPr/>
      <dgm:t>
        <a:bodyPr/>
        <a:lstStyle/>
        <a:p>
          <a:endParaRPr lang="it-IT" sz="1600"/>
        </a:p>
      </dgm:t>
    </dgm:pt>
    <dgm:pt modelId="{D9C93A9F-595B-4CB0-81D0-54B4AE07A16D}" type="sibTrans" cxnId="{B0A52464-784F-4BE8-B63E-C8B48CB6E8CD}">
      <dgm:prSet/>
      <dgm:spPr/>
      <dgm:t>
        <a:bodyPr/>
        <a:lstStyle/>
        <a:p>
          <a:endParaRPr lang="it-IT" sz="1600"/>
        </a:p>
      </dgm:t>
    </dgm:pt>
    <dgm:pt modelId="{D368383C-E530-4856-A2C2-CDF72F5240F0}">
      <dgm:prSet custT="1"/>
      <dgm:spPr/>
      <dgm:t>
        <a:bodyPr/>
        <a:lstStyle/>
        <a:p>
          <a:r>
            <a:rPr lang="it-IT" sz="1600" i="0">
              <a:latin typeface="Arial" charset="0"/>
            </a:rPr>
            <a:t>Team-NB</a:t>
          </a:r>
          <a:endParaRPr lang="it-IT" sz="1600"/>
        </a:p>
      </dgm:t>
    </dgm:pt>
    <dgm:pt modelId="{F419B0F6-E817-48C0-A00C-39999BF125DA}" type="parTrans" cxnId="{1D39C954-EAB0-4C25-AEFA-3AB95E0370A0}">
      <dgm:prSet/>
      <dgm:spPr/>
      <dgm:t>
        <a:bodyPr/>
        <a:lstStyle/>
        <a:p>
          <a:endParaRPr lang="it-IT" sz="1600"/>
        </a:p>
      </dgm:t>
    </dgm:pt>
    <dgm:pt modelId="{B1D63591-E2B3-4F66-A555-FD88291F1577}" type="sibTrans" cxnId="{1D39C954-EAB0-4C25-AEFA-3AB95E0370A0}">
      <dgm:prSet/>
      <dgm:spPr/>
      <dgm:t>
        <a:bodyPr/>
        <a:lstStyle/>
        <a:p>
          <a:endParaRPr lang="it-IT" sz="1600"/>
        </a:p>
      </dgm:t>
    </dgm:pt>
    <dgm:pt modelId="{518E2709-8813-4F04-B1CA-52EA65A22E60}">
      <dgm:prSet custT="1"/>
      <dgm:spPr/>
      <dgm:t>
        <a:bodyPr/>
        <a:lstStyle/>
        <a:p>
          <a:r>
            <a:rPr lang="en-GB" sz="1600" noProof="0"/>
            <a:t>Norwegian </a:t>
          </a:r>
          <a:r>
            <a:rPr lang="it-IT" sz="1600"/>
            <a:t>National Ethical Committee</a:t>
          </a:r>
        </a:p>
      </dgm:t>
    </dgm:pt>
    <dgm:pt modelId="{E0955D15-417A-4922-9016-E6AEFE15250E}" type="parTrans" cxnId="{A1AE36F5-2D77-4F05-A070-D2DDF232C07C}">
      <dgm:prSet/>
      <dgm:spPr/>
      <dgm:t>
        <a:bodyPr/>
        <a:lstStyle/>
        <a:p>
          <a:endParaRPr lang="it-IT" sz="1600"/>
        </a:p>
      </dgm:t>
    </dgm:pt>
    <dgm:pt modelId="{BDCF3734-19A6-46A5-8A5E-BFA0EA5AA3D1}" type="sibTrans" cxnId="{A1AE36F5-2D77-4F05-A070-D2DDF232C07C}">
      <dgm:prSet/>
      <dgm:spPr/>
      <dgm:t>
        <a:bodyPr/>
        <a:lstStyle/>
        <a:p>
          <a:endParaRPr lang="it-IT" sz="1600"/>
        </a:p>
      </dgm:t>
    </dgm:pt>
    <dgm:pt modelId="{187B2D1B-1F67-4C2F-94F5-1692220000F9}">
      <dgm:prSet phldrT="[Testo]" custT="1"/>
      <dgm:spPr/>
      <dgm:t>
        <a:bodyPr/>
        <a:lstStyle/>
        <a:p>
          <a:r>
            <a:rPr lang="it-IT" sz="1600"/>
            <a:t>Italian Ministry of Health</a:t>
          </a:r>
        </a:p>
      </dgm:t>
    </dgm:pt>
    <dgm:pt modelId="{E7700C36-F01B-4CDA-86CA-A2E0E4C4DC09}" type="parTrans" cxnId="{12F6FC26-2DE5-415F-AD4B-F384A97CF5E5}">
      <dgm:prSet/>
      <dgm:spPr/>
      <dgm:t>
        <a:bodyPr/>
        <a:lstStyle/>
        <a:p>
          <a:endParaRPr lang="it-IT" sz="1600"/>
        </a:p>
      </dgm:t>
    </dgm:pt>
    <dgm:pt modelId="{DDC24CCA-7A01-4664-8995-632C74E7AF46}" type="sibTrans" cxnId="{12F6FC26-2DE5-415F-AD4B-F384A97CF5E5}">
      <dgm:prSet/>
      <dgm:spPr/>
      <dgm:t>
        <a:bodyPr/>
        <a:lstStyle/>
        <a:p>
          <a:endParaRPr lang="it-IT" sz="1600"/>
        </a:p>
      </dgm:t>
    </dgm:pt>
    <dgm:pt modelId="{7250819B-FD51-4B30-BB1E-D26CDB8B86AF}">
      <dgm:prSet phldrT="[Testo]" custT="1"/>
      <dgm:spPr/>
      <dgm:t>
        <a:bodyPr/>
        <a:lstStyle/>
        <a:p>
          <a:r>
            <a:rPr lang="it-IT" sz="1600"/>
            <a:t>INFARMED</a:t>
          </a:r>
        </a:p>
      </dgm:t>
    </dgm:pt>
    <dgm:pt modelId="{7355BADB-CDAD-44E5-AE4D-F0372C57D0CC}" type="parTrans" cxnId="{F912DE00-CA48-49A9-AA86-6BE20596B6A8}">
      <dgm:prSet/>
      <dgm:spPr/>
      <dgm:t>
        <a:bodyPr/>
        <a:lstStyle/>
        <a:p>
          <a:endParaRPr lang="it-IT" sz="1600"/>
        </a:p>
      </dgm:t>
    </dgm:pt>
    <dgm:pt modelId="{2EE54264-FFC5-419C-A98C-EC0EBB37EBE8}" type="sibTrans" cxnId="{F912DE00-CA48-49A9-AA86-6BE20596B6A8}">
      <dgm:prSet/>
      <dgm:spPr/>
      <dgm:t>
        <a:bodyPr/>
        <a:lstStyle/>
        <a:p>
          <a:endParaRPr lang="it-IT" sz="1600"/>
        </a:p>
      </dgm:t>
    </dgm:pt>
    <dgm:pt modelId="{2DAA843B-88CD-492F-89BF-14D932C7C23D}">
      <dgm:prSet custT="1"/>
      <dgm:spPr/>
      <dgm:t>
        <a:bodyPr/>
        <a:lstStyle/>
        <a:p>
          <a:r>
            <a:rPr lang="it-IT" sz="1600"/>
            <a:t>IMQ</a:t>
          </a:r>
        </a:p>
      </dgm:t>
    </dgm:pt>
    <dgm:pt modelId="{473CC1D9-2CB0-4420-B8E0-F87021E68474}" type="parTrans" cxnId="{ACC6C3FC-12A5-4F47-9192-A4B6504A415F}">
      <dgm:prSet/>
      <dgm:spPr/>
      <dgm:t>
        <a:bodyPr/>
        <a:lstStyle/>
        <a:p>
          <a:endParaRPr lang="it-IT" sz="1600"/>
        </a:p>
      </dgm:t>
    </dgm:pt>
    <dgm:pt modelId="{5502FEBC-A13E-4903-9F05-9EEAC552D358}" type="sibTrans" cxnId="{ACC6C3FC-12A5-4F47-9192-A4B6504A415F}">
      <dgm:prSet/>
      <dgm:spPr/>
      <dgm:t>
        <a:bodyPr/>
        <a:lstStyle/>
        <a:p>
          <a:endParaRPr lang="it-IT" sz="1600"/>
        </a:p>
      </dgm:t>
    </dgm:pt>
    <dgm:pt modelId="{104C2A9B-E81D-4351-9175-4E8DC2603208}">
      <dgm:prSet custT="1"/>
      <dgm:spPr/>
      <dgm:t>
        <a:bodyPr/>
        <a:lstStyle/>
        <a:p>
          <a:r>
            <a:rPr lang="en-US" sz="1600"/>
            <a:t>Italian National Coordination Center of Ethics Committees</a:t>
          </a:r>
          <a:endParaRPr lang="it-IT" sz="1600"/>
        </a:p>
      </dgm:t>
    </dgm:pt>
    <dgm:pt modelId="{959F90A5-36E1-4FDF-ABD1-5940B39A0937}" type="parTrans" cxnId="{E65BE4E0-6150-4173-8A3F-D5865E6BA4F1}">
      <dgm:prSet/>
      <dgm:spPr/>
      <dgm:t>
        <a:bodyPr/>
        <a:lstStyle/>
        <a:p>
          <a:endParaRPr lang="it-IT" sz="1600"/>
        </a:p>
      </dgm:t>
    </dgm:pt>
    <dgm:pt modelId="{CA921238-6A75-432C-90C9-821F09FEB068}" type="sibTrans" cxnId="{E65BE4E0-6150-4173-8A3F-D5865E6BA4F1}">
      <dgm:prSet/>
      <dgm:spPr/>
      <dgm:t>
        <a:bodyPr/>
        <a:lstStyle/>
        <a:p>
          <a:endParaRPr lang="it-IT" sz="1600"/>
        </a:p>
      </dgm:t>
    </dgm:pt>
    <dgm:pt modelId="{1F19124E-9A4B-442A-975C-2E2F03CD801E}" type="pres">
      <dgm:prSet presAssocID="{92BB9E8B-3C16-4CD7-9FEA-237BA145C047}" presName="linear" presStyleCnt="0">
        <dgm:presLayoutVars>
          <dgm:dir/>
          <dgm:animLvl val="lvl"/>
          <dgm:resizeHandles val="exact"/>
        </dgm:presLayoutVars>
      </dgm:prSet>
      <dgm:spPr/>
    </dgm:pt>
    <dgm:pt modelId="{1524F2B8-F19A-4AA8-A5E9-FA28CDAE74D4}" type="pres">
      <dgm:prSet presAssocID="{F72496FA-40E9-4D6D-B43D-34997436D733}" presName="parentLin" presStyleCnt="0"/>
      <dgm:spPr/>
    </dgm:pt>
    <dgm:pt modelId="{308D8A07-C867-44E6-B0C8-FB8B41F83D3B}" type="pres">
      <dgm:prSet presAssocID="{F72496FA-40E9-4D6D-B43D-34997436D733}" presName="parentLeftMargin" presStyleLbl="node1" presStyleIdx="0" presStyleCnt="3"/>
      <dgm:spPr/>
    </dgm:pt>
    <dgm:pt modelId="{C2D48928-2814-44A1-919A-DF241274CBB1}" type="pres">
      <dgm:prSet presAssocID="{F72496FA-40E9-4D6D-B43D-34997436D733}" presName="parentText" presStyleLbl="node1" presStyleIdx="0" presStyleCnt="3">
        <dgm:presLayoutVars>
          <dgm:chMax val="0"/>
          <dgm:bulletEnabled val="1"/>
        </dgm:presLayoutVars>
      </dgm:prSet>
      <dgm:spPr/>
    </dgm:pt>
    <dgm:pt modelId="{40855DB3-A0A0-4CC3-958F-4B1C5B80F71B}" type="pres">
      <dgm:prSet presAssocID="{F72496FA-40E9-4D6D-B43D-34997436D733}" presName="negativeSpace" presStyleCnt="0"/>
      <dgm:spPr/>
    </dgm:pt>
    <dgm:pt modelId="{442A5129-6AE7-4620-9DB2-77B912A227F9}" type="pres">
      <dgm:prSet presAssocID="{F72496FA-40E9-4D6D-B43D-34997436D733}" presName="childText" presStyleLbl="conFgAcc1" presStyleIdx="0" presStyleCnt="3">
        <dgm:presLayoutVars>
          <dgm:bulletEnabled val="1"/>
        </dgm:presLayoutVars>
      </dgm:prSet>
      <dgm:spPr/>
    </dgm:pt>
    <dgm:pt modelId="{D662B594-46FC-4B12-9F55-2B9B002A7EB2}" type="pres">
      <dgm:prSet presAssocID="{7A9317F9-D222-48CD-8A19-897E43E4D721}" presName="spaceBetweenRectangles" presStyleCnt="0"/>
      <dgm:spPr/>
    </dgm:pt>
    <dgm:pt modelId="{014FB5F9-0201-44CB-98FC-D3BA650968C9}" type="pres">
      <dgm:prSet presAssocID="{E6D91027-5757-4747-BBC5-92334BEDA0EE}" presName="parentLin" presStyleCnt="0"/>
      <dgm:spPr/>
    </dgm:pt>
    <dgm:pt modelId="{1BE2B92E-10A1-40C5-B239-FF2D758AAD9C}" type="pres">
      <dgm:prSet presAssocID="{E6D91027-5757-4747-BBC5-92334BEDA0EE}" presName="parentLeftMargin" presStyleLbl="node1" presStyleIdx="0" presStyleCnt="3"/>
      <dgm:spPr/>
    </dgm:pt>
    <dgm:pt modelId="{1BC6481B-3D23-4CEC-AEC7-65E993C0CDB2}" type="pres">
      <dgm:prSet presAssocID="{E6D91027-5757-4747-BBC5-92334BEDA0EE}" presName="parentText" presStyleLbl="node1" presStyleIdx="1" presStyleCnt="3">
        <dgm:presLayoutVars>
          <dgm:chMax val="0"/>
          <dgm:bulletEnabled val="1"/>
        </dgm:presLayoutVars>
      </dgm:prSet>
      <dgm:spPr/>
    </dgm:pt>
    <dgm:pt modelId="{62B7CB04-CFCB-48C9-9721-CD906A7130A2}" type="pres">
      <dgm:prSet presAssocID="{E6D91027-5757-4747-BBC5-92334BEDA0EE}" presName="negativeSpace" presStyleCnt="0"/>
      <dgm:spPr/>
    </dgm:pt>
    <dgm:pt modelId="{0D9B666C-3E4D-4CDB-AB21-0C8B713152C6}" type="pres">
      <dgm:prSet presAssocID="{E6D91027-5757-4747-BBC5-92334BEDA0EE}" presName="childText" presStyleLbl="conFgAcc1" presStyleIdx="1" presStyleCnt="3">
        <dgm:presLayoutVars>
          <dgm:bulletEnabled val="1"/>
        </dgm:presLayoutVars>
      </dgm:prSet>
      <dgm:spPr/>
    </dgm:pt>
    <dgm:pt modelId="{276637CB-1947-4E77-BEE6-555AEDD24C73}" type="pres">
      <dgm:prSet presAssocID="{02EEB90A-A159-48E2-A9E8-780E6B7EA034}" presName="spaceBetweenRectangles" presStyleCnt="0"/>
      <dgm:spPr/>
    </dgm:pt>
    <dgm:pt modelId="{466C2E0E-0B01-4E61-BF8D-946DC00E38B3}" type="pres">
      <dgm:prSet presAssocID="{4D970419-D899-4AB3-AFE6-83DFFDDF5D5A}" presName="parentLin" presStyleCnt="0"/>
      <dgm:spPr/>
    </dgm:pt>
    <dgm:pt modelId="{AA138967-8541-4968-B00B-C04F6D1DACC3}" type="pres">
      <dgm:prSet presAssocID="{4D970419-D899-4AB3-AFE6-83DFFDDF5D5A}" presName="parentLeftMargin" presStyleLbl="node1" presStyleIdx="1" presStyleCnt="3"/>
      <dgm:spPr/>
    </dgm:pt>
    <dgm:pt modelId="{A0E4F022-A722-49A7-80F2-0163D53E537C}" type="pres">
      <dgm:prSet presAssocID="{4D970419-D899-4AB3-AFE6-83DFFDDF5D5A}" presName="parentText" presStyleLbl="node1" presStyleIdx="2" presStyleCnt="3">
        <dgm:presLayoutVars>
          <dgm:chMax val="0"/>
          <dgm:bulletEnabled val="1"/>
        </dgm:presLayoutVars>
      </dgm:prSet>
      <dgm:spPr/>
    </dgm:pt>
    <dgm:pt modelId="{E9CA2928-60E2-41B7-AE8E-09A1979A4297}" type="pres">
      <dgm:prSet presAssocID="{4D970419-D899-4AB3-AFE6-83DFFDDF5D5A}" presName="negativeSpace" presStyleCnt="0"/>
      <dgm:spPr/>
    </dgm:pt>
    <dgm:pt modelId="{3E1386A2-9CF5-4AEB-ADFC-E438CB2F81BC}" type="pres">
      <dgm:prSet presAssocID="{4D970419-D899-4AB3-AFE6-83DFFDDF5D5A}" presName="childText" presStyleLbl="conFgAcc1" presStyleIdx="2" presStyleCnt="3">
        <dgm:presLayoutVars>
          <dgm:bulletEnabled val="1"/>
        </dgm:presLayoutVars>
      </dgm:prSet>
      <dgm:spPr/>
    </dgm:pt>
  </dgm:ptLst>
  <dgm:cxnLst>
    <dgm:cxn modelId="{F912DE00-CA48-49A9-AA86-6BE20596B6A8}" srcId="{F72496FA-40E9-4D6D-B43D-34997436D733}" destId="{7250819B-FD51-4B30-BB1E-D26CDB8B86AF}" srcOrd="2" destOrd="0" parTransId="{7355BADB-CDAD-44E5-AE4D-F0372C57D0CC}" sibTransId="{2EE54264-FFC5-419C-A98C-EC0EBB37EBE8}"/>
    <dgm:cxn modelId="{D76C7E09-FAED-4996-BA40-F1DDFF7F6C62}" type="presOf" srcId="{D368383C-E530-4856-A2C2-CDF72F5240F0}" destId="{0D9B666C-3E4D-4CDB-AB21-0C8B713152C6}" srcOrd="0" destOrd="0" presId="urn:microsoft.com/office/officeart/2005/8/layout/list1"/>
    <dgm:cxn modelId="{7EF1950B-0B35-496F-A27F-7AB5F4E975DF}" srcId="{92BB9E8B-3C16-4CD7-9FEA-237BA145C047}" destId="{F72496FA-40E9-4D6D-B43D-34997436D733}" srcOrd="0" destOrd="0" parTransId="{02A7DF8A-C004-49E4-BBC1-ED92624133DA}" sibTransId="{7A9317F9-D222-48CD-8A19-897E43E4D721}"/>
    <dgm:cxn modelId="{9E59DF17-F635-4911-9283-97ABC240481A}" srcId="{92BB9E8B-3C16-4CD7-9FEA-237BA145C047}" destId="{4D970419-D899-4AB3-AFE6-83DFFDDF5D5A}" srcOrd="2" destOrd="0" parTransId="{CA28F4B7-2831-402B-A2A3-346D4AF6AFC8}" sibTransId="{54F44DBC-D4D2-4076-A605-73A0B63E3865}"/>
    <dgm:cxn modelId="{F1F82520-3E9F-4F3A-89E4-9B8FA8A22612}" type="presOf" srcId="{518E2709-8813-4F04-B1CA-52EA65A22E60}" destId="{3E1386A2-9CF5-4AEB-ADFC-E438CB2F81BC}" srcOrd="0" destOrd="0" presId="urn:microsoft.com/office/officeart/2005/8/layout/list1"/>
    <dgm:cxn modelId="{1E3F1D26-04DA-4D47-915B-2E54304D13AC}" type="presOf" srcId="{F72496FA-40E9-4D6D-B43D-34997436D733}" destId="{C2D48928-2814-44A1-919A-DF241274CBB1}" srcOrd="1" destOrd="0" presId="urn:microsoft.com/office/officeart/2005/8/layout/list1"/>
    <dgm:cxn modelId="{12F6FC26-2DE5-415F-AD4B-F384A97CF5E5}" srcId="{F72496FA-40E9-4D6D-B43D-34997436D733}" destId="{187B2D1B-1F67-4C2F-94F5-1692220000F9}" srcOrd="0" destOrd="0" parTransId="{E7700C36-F01B-4CDA-86CA-A2E0E4C4DC09}" sibTransId="{DDC24CCA-7A01-4664-8995-632C74E7AF46}"/>
    <dgm:cxn modelId="{F7A3FE63-EF6A-4E93-A874-F3BEB994B3F2}" type="presOf" srcId="{F72496FA-40E9-4D6D-B43D-34997436D733}" destId="{308D8A07-C867-44E6-B0C8-FB8B41F83D3B}" srcOrd="0" destOrd="0" presId="urn:microsoft.com/office/officeart/2005/8/layout/list1"/>
    <dgm:cxn modelId="{B0A52464-784F-4BE8-B63E-C8B48CB6E8CD}" srcId="{F72496FA-40E9-4D6D-B43D-34997436D733}" destId="{9D1757A0-7CC2-4859-8F9B-5ADF0E9B2991}" srcOrd="1" destOrd="0" parTransId="{09B72A89-204D-403B-9E87-1C581BB96326}" sibTransId="{D9C93A9F-595B-4CB0-81D0-54B4AE07A16D}"/>
    <dgm:cxn modelId="{E671A465-1B1B-4819-8D53-D96671711C7F}" type="presOf" srcId="{7250819B-FD51-4B30-BB1E-D26CDB8B86AF}" destId="{442A5129-6AE7-4620-9DB2-77B912A227F9}" srcOrd="0" destOrd="2" presId="urn:microsoft.com/office/officeart/2005/8/layout/list1"/>
    <dgm:cxn modelId="{B8FD5E4C-A3A2-483C-9964-3D616B637187}" type="presOf" srcId="{92BB9E8B-3C16-4CD7-9FEA-237BA145C047}" destId="{1F19124E-9A4B-442A-975C-2E2F03CD801E}" srcOrd="0" destOrd="0" presId="urn:microsoft.com/office/officeart/2005/8/layout/list1"/>
    <dgm:cxn modelId="{1D39C954-EAB0-4C25-AEFA-3AB95E0370A0}" srcId="{E6D91027-5757-4747-BBC5-92334BEDA0EE}" destId="{D368383C-E530-4856-A2C2-CDF72F5240F0}" srcOrd="0" destOrd="0" parTransId="{F419B0F6-E817-48C0-A00C-39999BF125DA}" sibTransId="{B1D63591-E2B3-4F66-A555-FD88291F1577}"/>
    <dgm:cxn modelId="{23C6707C-10A8-4F2E-9BBC-02426640F7AC}" srcId="{92BB9E8B-3C16-4CD7-9FEA-237BA145C047}" destId="{E6D91027-5757-4747-BBC5-92334BEDA0EE}" srcOrd="1" destOrd="0" parTransId="{07F3576D-510A-4637-8070-6C7F5ED33BB4}" sibTransId="{02EEB90A-A159-48E2-A9E8-780E6B7EA034}"/>
    <dgm:cxn modelId="{8D632FA1-E209-4A21-A4FE-14B17250D5A5}" type="presOf" srcId="{104C2A9B-E81D-4351-9175-4E8DC2603208}" destId="{3E1386A2-9CF5-4AEB-ADFC-E438CB2F81BC}" srcOrd="0" destOrd="1" presId="urn:microsoft.com/office/officeart/2005/8/layout/list1"/>
    <dgm:cxn modelId="{7AC211B1-7B63-47C6-B6CD-17F7A2323B67}" type="presOf" srcId="{4D970419-D899-4AB3-AFE6-83DFFDDF5D5A}" destId="{A0E4F022-A722-49A7-80F2-0163D53E537C}" srcOrd="1" destOrd="0" presId="urn:microsoft.com/office/officeart/2005/8/layout/list1"/>
    <dgm:cxn modelId="{6C2986B5-5D61-4C90-AD44-73B352D69EAB}" type="presOf" srcId="{E6D91027-5757-4747-BBC5-92334BEDA0EE}" destId="{1BE2B92E-10A1-40C5-B239-FF2D758AAD9C}" srcOrd="0" destOrd="0" presId="urn:microsoft.com/office/officeart/2005/8/layout/list1"/>
    <dgm:cxn modelId="{7B7010C9-5D4E-45CA-85CE-8EF57D51C329}" type="presOf" srcId="{187B2D1B-1F67-4C2F-94F5-1692220000F9}" destId="{442A5129-6AE7-4620-9DB2-77B912A227F9}" srcOrd="0" destOrd="0" presId="urn:microsoft.com/office/officeart/2005/8/layout/list1"/>
    <dgm:cxn modelId="{E65BE4E0-6150-4173-8A3F-D5865E6BA4F1}" srcId="{4D970419-D899-4AB3-AFE6-83DFFDDF5D5A}" destId="{104C2A9B-E81D-4351-9175-4E8DC2603208}" srcOrd="1" destOrd="0" parTransId="{959F90A5-36E1-4FDF-ABD1-5940B39A0937}" sibTransId="{CA921238-6A75-432C-90C9-821F09FEB068}"/>
    <dgm:cxn modelId="{279193E6-B320-4579-B390-5E300AA571B0}" type="presOf" srcId="{4D970419-D899-4AB3-AFE6-83DFFDDF5D5A}" destId="{AA138967-8541-4968-B00B-C04F6D1DACC3}" srcOrd="0" destOrd="0" presId="urn:microsoft.com/office/officeart/2005/8/layout/list1"/>
    <dgm:cxn modelId="{8624F2F1-120E-4222-B67C-D92076CF84E5}" type="presOf" srcId="{9D1757A0-7CC2-4859-8F9B-5ADF0E9B2991}" destId="{442A5129-6AE7-4620-9DB2-77B912A227F9}" srcOrd="0" destOrd="1" presId="urn:microsoft.com/office/officeart/2005/8/layout/list1"/>
    <dgm:cxn modelId="{A1AE36F5-2D77-4F05-A070-D2DDF232C07C}" srcId="{4D970419-D899-4AB3-AFE6-83DFFDDF5D5A}" destId="{518E2709-8813-4F04-B1CA-52EA65A22E60}" srcOrd="0" destOrd="0" parTransId="{E0955D15-417A-4922-9016-E6AEFE15250E}" sibTransId="{BDCF3734-19A6-46A5-8A5E-BFA0EA5AA3D1}"/>
    <dgm:cxn modelId="{8BC364F8-B9B6-4138-AE66-2E36F7DB1932}" type="presOf" srcId="{E6D91027-5757-4747-BBC5-92334BEDA0EE}" destId="{1BC6481B-3D23-4CEC-AEC7-65E993C0CDB2}" srcOrd="1" destOrd="0" presId="urn:microsoft.com/office/officeart/2005/8/layout/list1"/>
    <dgm:cxn modelId="{10036FFA-7658-4DD7-A315-FB81AF5870BF}" type="presOf" srcId="{2DAA843B-88CD-492F-89BF-14D932C7C23D}" destId="{0D9B666C-3E4D-4CDB-AB21-0C8B713152C6}" srcOrd="0" destOrd="1" presId="urn:microsoft.com/office/officeart/2005/8/layout/list1"/>
    <dgm:cxn modelId="{ACC6C3FC-12A5-4F47-9192-A4B6504A415F}" srcId="{E6D91027-5757-4747-BBC5-92334BEDA0EE}" destId="{2DAA843B-88CD-492F-89BF-14D932C7C23D}" srcOrd="1" destOrd="0" parTransId="{473CC1D9-2CB0-4420-B8E0-F87021E68474}" sibTransId="{5502FEBC-A13E-4903-9F05-9EEAC552D358}"/>
    <dgm:cxn modelId="{7964F2BF-079D-40EE-8EB7-72799264A1B6}" type="presParOf" srcId="{1F19124E-9A4B-442A-975C-2E2F03CD801E}" destId="{1524F2B8-F19A-4AA8-A5E9-FA28CDAE74D4}" srcOrd="0" destOrd="0" presId="urn:microsoft.com/office/officeart/2005/8/layout/list1"/>
    <dgm:cxn modelId="{50D0C36F-3951-4B38-AB08-10D2D4D58F23}" type="presParOf" srcId="{1524F2B8-F19A-4AA8-A5E9-FA28CDAE74D4}" destId="{308D8A07-C867-44E6-B0C8-FB8B41F83D3B}" srcOrd="0" destOrd="0" presId="urn:microsoft.com/office/officeart/2005/8/layout/list1"/>
    <dgm:cxn modelId="{76420079-D6CC-4636-9170-9E5A2BA4C209}" type="presParOf" srcId="{1524F2B8-F19A-4AA8-A5E9-FA28CDAE74D4}" destId="{C2D48928-2814-44A1-919A-DF241274CBB1}" srcOrd="1" destOrd="0" presId="urn:microsoft.com/office/officeart/2005/8/layout/list1"/>
    <dgm:cxn modelId="{FD33277C-AD1D-4CE9-AED7-C64611A73F2F}" type="presParOf" srcId="{1F19124E-9A4B-442A-975C-2E2F03CD801E}" destId="{40855DB3-A0A0-4CC3-958F-4B1C5B80F71B}" srcOrd="1" destOrd="0" presId="urn:microsoft.com/office/officeart/2005/8/layout/list1"/>
    <dgm:cxn modelId="{6734D25E-1ECE-47F7-B877-16D73535DACE}" type="presParOf" srcId="{1F19124E-9A4B-442A-975C-2E2F03CD801E}" destId="{442A5129-6AE7-4620-9DB2-77B912A227F9}" srcOrd="2" destOrd="0" presId="urn:microsoft.com/office/officeart/2005/8/layout/list1"/>
    <dgm:cxn modelId="{15BA57E9-32F4-4C9F-9729-BD91FDFB358C}" type="presParOf" srcId="{1F19124E-9A4B-442A-975C-2E2F03CD801E}" destId="{D662B594-46FC-4B12-9F55-2B9B002A7EB2}" srcOrd="3" destOrd="0" presId="urn:microsoft.com/office/officeart/2005/8/layout/list1"/>
    <dgm:cxn modelId="{7E55B179-96A4-469A-99D4-DEF078957CA9}" type="presParOf" srcId="{1F19124E-9A4B-442A-975C-2E2F03CD801E}" destId="{014FB5F9-0201-44CB-98FC-D3BA650968C9}" srcOrd="4" destOrd="0" presId="urn:microsoft.com/office/officeart/2005/8/layout/list1"/>
    <dgm:cxn modelId="{B1CE3D24-68FB-40FB-BC6D-E74C7EFB9673}" type="presParOf" srcId="{014FB5F9-0201-44CB-98FC-D3BA650968C9}" destId="{1BE2B92E-10A1-40C5-B239-FF2D758AAD9C}" srcOrd="0" destOrd="0" presId="urn:microsoft.com/office/officeart/2005/8/layout/list1"/>
    <dgm:cxn modelId="{6E16A752-D797-4877-87C7-1B26E97D54C1}" type="presParOf" srcId="{014FB5F9-0201-44CB-98FC-D3BA650968C9}" destId="{1BC6481B-3D23-4CEC-AEC7-65E993C0CDB2}" srcOrd="1" destOrd="0" presId="urn:microsoft.com/office/officeart/2005/8/layout/list1"/>
    <dgm:cxn modelId="{64298CE2-5840-48D4-9CEE-C312BE8C983D}" type="presParOf" srcId="{1F19124E-9A4B-442A-975C-2E2F03CD801E}" destId="{62B7CB04-CFCB-48C9-9721-CD906A7130A2}" srcOrd="5" destOrd="0" presId="urn:microsoft.com/office/officeart/2005/8/layout/list1"/>
    <dgm:cxn modelId="{A0252EC5-EAF1-485D-8A31-54EDFBB1F6CE}" type="presParOf" srcId="{1F19124E-9A4B-442A-975C-2E2F03CD801E}" destId="{0D9B666C-3E4D-4CDB-AB21-0C8B713152C6}" srcOrd="6" destOrd="0" presId="urn:microsoft.com/office/officeart/2005/8/layout/list1"/>
    <dgm:cxn modelId="{7286153B-B3A9-4155-B7D2-C38979C60F84}" type="presParOf" srcId="{1F19124E-9A4B-442A-975C-2E2F03CD801E}" destId="{276637CB-1947-4E77-BEE6-555AEDD24C73}" srcOrd="7" destOrd="0" presId="urn:microsoft.com/office/officeart/2005/8/layout/list1"/>
    <dgm:cxn modelId="{5832ADFA-9D4E-4A49-95DE-94964FBC572F}" type="presParOf" srcId="{1F19124E-9A4B-442A-975C-2E2F03CD801E}" destId="{466C2E0E-0B01-4E61-BF8D-946DC00E38B3}" srcOrd="8" destOrd="0" presId="urn:microsoft.com/office/officeart/2005/8/layout/list1"/>
    <dgm:cxn modelId="{8B8FA1BD-8ADD-4067-A1F5-DFE0D3DDF7FE}" type="presParOf" srcId="{466C2E0E-0B01-4E61-BF8D-946DC00E38B3}" destId="{AA138967-8541-4968-B00B-C04F6D1DACC3}" srcOrd="0" destOrd="0" presId="urn:microsoft.com/office/officeart/2005/8/layout/list1"/>
    <dgm:cxn modelId="{9186406A-438E-4B11-B86B-9EAF72CC7C47}" type="presParOf" srcId="{466C2E0E-0B01-4E61-BF8D-946DC00E38B3}" destId="{A0E4F022-A722-49A7-80F2-0163D53E537C}" srcOrd="1" destOrd="0" presId="urn:microsoft.com/office/officeart/2005/8/layout/list1"/>
    <dgm:cxn modelId="{C9665CA1-D566-449E-8835-B42FB7CD325E}" type="presParOf" srcId="{1F19124E-9A4B-442A-975C-2E2F03CD801E}" destId="{E9CA2928-60E2-41B7-AE8E-09A1979A4297}" srcOrd="9" destOrd="0" presId="urn:microsoft.com/office/officeart/2005/8/layout/list1"/>
    <dgm:cxn modelId="{09F3CB6E-367A-4F7F-9553-151525221A0C}" type="presParOf" srcId="{1F19124E-9A4B-442A-975C-2E2F03CD801E}" destId="{3E1386A2-9CF5-4AEB-ADFC-E438CB2F81B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BB9E8B-3C16-4CD7-9FEA-237BA145C047}" type="doc">
      <dgm:prSet loTypeId="urn:microsoft.com/office/officeart/2005/8/layout/list1" loCatId="list" qsTypeId="urn:microsoft.com/office/officeart/2005/8/quickstyle/simple1" qsCatId="simple" csTypeId="urn:microsoft.com/office/officeart/2005/8/colors/accent2_3" csCatId="accent2" phldr="1"/>
      <dgm:spPr/>
      <dgm:t>
        <a:bodyPr/>
        <a:lstStyle/>
        <a:p>
          <a:endParaRPr lang="it-IT"/>
        </a:p>
      </dgm:t>
    </dgm:pt>
    <dgm:pt modelId="{F72496FA-40E9-4D6D-B43D-34997436D733}">
      <dgm:prSet phldrT="[Testo]"/>
      <dgm:spPr/>
      <dgm:t>
        <a:bodyPr/>
        <a:lstStyle/>
        <a:p>
          <a:r>
            <a:rPr lang="it-IT" b="1" i="0">
              <a:latin typeface="Arial" charset="0"/>
            </a:rPr>
            <a:t>PROFESSIONAL ASSOCIATIONS</a:t>
          </a:r>
        </a:p>
      </dgm:t>
    </dgm:pt>
    <dgm:pt modelId="{02A7DF8A-C004-49E4-BBC1-ED92624133DA}" type="parTrans" cxnId="{7EF1950B-0B35-496F-A27F-7AB5F4E975DF}">
      <dgm:prSet/>
      <dgm:spPr/>
      <dgm:t>
        <a:bodyPr/>
        <a:lstStyle/>
        <a:p>
          <a:endParaRPr lang="it-IT"/>
        </a:p>
      </dgm:t>
    </dgm:pt>
    <dgm:pt modelId="{7A9317F9-D222-48CD-8A19-897E43E4D721}" type="sibTrans" cxnId="{7EF1950B-0B35-496F-A27F-7AB5F4E975DF}">
      <dgm:prSet/>
      <dgm:spPr/>
      <dgm:t>
        <a:bodyPr/>
        <a:lstStyle/>
        <a:p>
          <a:endParaRPr lang="it-IT"/>
        </a:p>
      </dgm:t>
    </dgm:pt>
    <dgm:pt modelId="{4D970419-D899-4AB3-AFE6-83DFFDDF5D5A}">
      <dgm:prSet phldrT="[Testo]"/>
      <dgm:spPr/>
      <dgm:t>
        <a:bodyPr/>
        <a:lstStyle/>
        <a:p>
          <a:r>
            <a:rPr lang="it-IT" b="1"/>
            <a:t>TRADE ASSOCIATION</a:t>
          </a:r>
        </a:p>
      </dgm:t>
    </dgm:pt>
    <dgm:pt modelId="{54F44DBC-D4D2-4076-A605-73A0B63E3865}" type="sibTrans" cxnId="{9E59DF17-F635-4911-9283-97ABC240481A}">
      <dgm:prSet/>
      <dgm:spPr/>
      <dgm:t>
        <a:bodyPr/>
        <a:lstStyle/>
        <a:p>
          <a:endParaRPr lang="it-IT"/>
        </a:p>
      </dgm:t>
    </dgm:pt>
    <dgm:pt modelId="{CA28F4B7-2831-402B-A2A3-346D4AF6AFC8}" type="parTrans" cxnId="{9E59DF17-F635-4911-9283-97ABC240481A}">
      <dgm:prSet/>
      <dgm:spPr/>
      <dgm:t>
        <a:bodyPr/>
        <a:lstStyle/>
        <a:p>
          <a:endParaRPr lang="it-IT"/>
        </a:p>
      </dgm:t>
    </dgm:pt>
    <dgm:pt modelId="{518E2709-8813-4F04-B1CA-52EA65A22E60}">
      <dgm:prSet custT="1"/>
      <dgm:spPr/>
      <dgm:t>
        <a:bodyPr/>
        <a:lstStyle/>
        <a:p>
          <a:r>
            <a:rPr lang="it-IT" sz="1600"/>
            <a:t>MedtechEurope</a:t>
          </a:r>
        </a:p>
      </dgm:t>
    </dgm:pt>
    <dgm:pt modelId="{E0955D15-417A-4922-9016-E6AEFE15250E}" type="parTrans" cxnId="{A1AE36F5-2D77-4F05-A070-D2DDF232C07C}">
      <dgm:prSet/>
      <dgm:spPr/>
      <dgm:t>
        <a:bodyPr/>
        <a:lstStyle/>
        <a:p>
          <a:endParaRPr lang="it-IT"/>
        </a:p>
      </dgm:t>
    </dgm:pt>
    <dgm:pt modelId="{BDCF3734-19A6-46A5-8A5E-BFA0EA5AA3D1}" type="sibTrans" cxnId="{A1AE36F5-2D77-4F05-A070-D2DDF232C07C}">
      <dgm:prSet/>
      <dgm:spPr/>
      <dgm:t>
        <a:bodyPr/>
        <a:lstStyle/>
        <a:p>
          <a:endParaRPr lang="it-IT"/>
        </a:p>
      </dgm:t>
    </dgm:pt>
    <dgm:pt modelId="{187B2D1B-1F67-4C2F-94F5-1692220000F9}">
      <dgm:prSet phldrT="[Testo]" custT="1"/>
      <dgm:spPr/>
      <dgm:t>
        <a:bodyPr/>
        <a:lstStyle/>
        <a:p>
          <a:r>
            <a:rPr lang="it-IT" sz="1600"/>
            <a:t>EACTS</a:t>
          </a:r>
        </a:p>
      </dgm:t>
    </dgm:pt>
    <dgm:pt modelId="{E7700C36-F01B-4CDA-86CA-A2E0E4C4DC09}" type="parTrans" cxnId="{12F6FC26-2DE5-415F-AD4B-F384A97CF5E5}">
      <dgm:prSet/>
      <dgm:spPr/>
      <dgm:t>
        <a:bodyPr/>
        <a:lstStyle/>
        <a:p>
          <a:endParaRPr lang="it-IT"/>
        </a:p>
      </dgm:t>
    </dgm:pt>
    <dgm:pt modelId="{DDC24CCA-7A01-4664-8995-632C74E7AF46}" type="sibTrans" cxnId="{12F6FC26-2DE5-415F-AD4B-F384A97CF5E5}">
      <dgm:prSet/>
      <dgm:spPr/>
      <dgm:t>
        <a:bodyPr/>
        <a:lstStyle/>
        <a:p>
          <a:endParaRPr lang="it-IT"/>
        </a:p>
      </dgm:t>
    </dgm:pt>
    <dgm:pt modelId="{684184E1-AE4F-4763-AD8C-F650C516F8EA}">
      <dgm:prSet phldrT="[Testo]" custT="1"/>
      <dgm:spPr/>
      <dgm:t>
        <a:bodyPr/>
        <a:lstStyle/>
        <a:p>
          <a:r>
            <a:rPr lang="it-IT" sz="1600"/>
            <a:t>ESC</a:t>
          </a:r>
        </a:p>
      </dgm:t>
    </dgm:pt>
    <dgm:pt modelId="{9DC8F506-6E61-4D21-BB19-0D340D23EC1A}" type="parTrans" cxnId="{D1860814-85E6-4206-B145-4C42D295BD40}">
      <dgm:prSet/>
      <dgm:spPr/>
      <dgm:t>
        <a:bodyPr/>
        <a:lstStyle/>
        <a:p>
          <a:endParaRPr lang="it-IT"/>
        </a:p>
      </dgm:t>
    </dgm:pt>
    <dgm:pt modelId="{7C69739A-3CFE-4109-AA6C-4A2598B0B728}" type="sibTrans" cxnId="{D1860814-85E6-4206-B145-4C42D295BD40}">
      <dgm:prSet/>
      <dgm:spPr/>
      <dgm:t>
        <a:bodyPr/>
        <a:lstStyle/>
        <a:p>
          <a:endParaRPr lang="it-IT"/>
        </a:p>
      </dgm:t>
    </dgm:pt>
    <dgm:pt modelId="{3F9EE932-965F-4D05-A919-D806E6DD695B}">
      <dgm:prSet phldrT="[Testo]" custT="1"/>
      <dgm:spPr/>
      <dgm:t>
        <a:bodyPr/>
        <a:lstStyle/>
        <a:p>
          <a:r>
            <a:rPr lang="it-IT" sz="1600"/>
            <a:t>EFORT</a:t>
          </a:r>
        </a:p>
      </dgm:t>
    </dgm:pt>
    <dgm:pt modelId="{1B7A7B08-AC0E-4D08-B607-8CA07264B92F}" type="parTrans" cxnId="{1C1FE7CA-A7F5-425C-BEAB-8B46B268A3C4}">
      <dgm:prSet/>
      <dgm:spPr/>
      <dgm:t>
        <a:bodyPr/>
        <a:lstStyle/>
        <a:p>
          <a:endParaRPr lang="it-IT"/>
        </a:p>
      </dgm:t>
    </dgm:pt>
    <dgm:pt modelId="{6D7CCCC3-842D-45F2-A89D-08491A7A04A3}" type="sibTrans" cxnId="{1C1FE7CA-A7F5-425C-BEAB-8B46B268A3C4}">
      <dgm:prSet/>
      <dgm:spPr/>
      <dgm:t>
        <a:bodyPr/>
        <a:lstStyle/>
        <a:p>
          <a:endParaRPr lang="it-IT"/>
        </a:p>
      </dgm:t>
    </dgm:pt>
    <dgm:pt modelId="{833363CD-419A-49F8-9B13-90A95C48F729}">
      <dgm:prSet phldrT="[Testo]" custT="1"/>
      <dgm:spPr/>
      <dgm:t>
        <a:bodyPr/>
        <a:lstStyle/>
        <a:p>
          <a:r>
            <a:rPr lang="it-IT" sz="1600"/>
            <a:t>IFMBE / EAMBES</a:t>
          </a:r>
        </a:p>
      </dgm:t>
    </dgm:pt>
    <dgm:pt modelId="{95322E5C-160D-44B2-BF0A-7456B6383339}" type="parTrans" cxnId="{DF684BB8-AC0B-4CEC-8916-D560326C592C}">
      <dgm:prSet/>
      <dgm:spPr/>
      <dgm:t>
        <a:bodyPr/>
        <a:lstStyle/>
        <a:p>
          <a:endParaRPr lang="it-IT"/>
        </a:p>
      </dgm:t>
    </dgm:pt>
    <dgm:pt modelId="{AF154A5F-AD20-4C7C-AA12-B08232C34B54}" type="sibTrans" cxnId="{DF684BB8-AC0B-4CEC-8916-D560326C592C}">
      <dgm:prSet/>
      <dgm:spPr/>
      <dgm:t>
        <a:bodyPr/>
        <a:lstStyle/>
        <a:p>
          <a:endParaRPr lang="it-IT"/>
        </a:p>
      </dgm:t>
    </dgm:pt>
    <dgm:pt modelId="{9BDAEF61-2A98-498F-AEE5-F7EF606CFC7B}">
      <dgm:prSet/>
      <dgm:spPr/>
      <dgm:t>
        <a:bodyPr/>
        <a:lstStyle/>
        <a:p>
          <a:r>
            <a:rPr lang="it-IT" b="1"/>
            <a:t>INDEPENDENT EXPERTS</a:t>
          </a:r>
        </a:p>
      </dgm:t>
    </dgm:pt>
    <dgm:pt modelId="{E1234AB1-EA64-4C78-9CB6-6577968A3EAB}" type="parTrans" cxnId="{5D118086-4039-4CAA-B59E-1B6900F92DB2}">
      <dgm:prSet/>
      <dgm:spPr/>
      <dgm:t>
        <a:bodyPr/>
        <a:lstStyle/>
        <a:p>
          <a:endParaRPr lang="it-IT"/>
        </a:p>
      </dgm:t>
    </dgm:pt>
    <dgm:pt modelId="{17D5A434-F03A-4290-96B7-6EB70FD813AF}" type="sibTrans" cxnId="{5D118086-4039-4CAA-B59E-1B6900F92DB2}">
      <dgm:prSet/>
      <dgm:spPr/>
      <dgm:t>
        <a:bodyPr/>
        <a:lstStyle/>
        <a:p>
          <a:endParaRPr lang="it-IT"/>
        </a:p>
      </dgm:t>
    </dgm:pt>
    <dgm:pt modelId="{992C5BC7-8609-4A55-AAA9-39B4DF97F901}">
      <dgm:prSet custT="1"/>
      <dgm:spPr/>
      <dgm:t>
        <a:bodyPr/>
        <a:lstStyle/>
        <a:p>
          <a:r>
            <a:rPr lang="it-IT" sz="1600"/>
            <a:t>Amie Smirthwaite</a:t>
          </a:r>
        </a:p>
      </dgm:t>
    </dgm:pt>
    <dgm:pt modelId="{B039793C-0878-4412-9B81-A160A120EAD9}" type="parTrans" cxnId="{0ABC4958-737B-4A14-AC45-A12F79CD657B}">
      <dgm:prSet/>
      <dgm:spPr/>
      <dgm:t>
        <a:bodyPr/>
        <a:lstStyle/>
        <a:p>
          <a:endParaRPr lang="it-IT"/>
        </a:p>
      </dgm:t>
    </dgm:pt>
    <dgm:pt modelId="{41F39F24-9CA4-4B17-B34D-7B9F4D8EEC1C}" type="sibTrans" cxnId="{0ABC4958-737B-4A14-AC45-A12F79CD657B}">
      <dgm:prSet/>
      <dgm:spPr/>
      <dgm:t>
        <a:bodyPr/>
        <a:lstStyle/>
        <a:p>
          <a:endParaRPr lang="it-IT"/>
        </a:p>
      </dgm:t>
    </dgm:pt>
    <dgm:pt modelId="{1F19124E-9A4B-442A-975C-2E2F03CD801E}" type="pres">
      <dgm:prSet presAssocID="{92BB9E8B-3C16-4CD7-9FEA-237BA145C047}" presName="linear" presStyleCnt="0">
        <dgm:presLayoutVars>
          <dgm:dir/>
          <dgm:animLvl val="lvl"/>
          <dgm:resizeHandles val="exact"/>
        </dgm:presLayoutVars>
      </dgm:prSet>
      <dgm:spPr/>
    </dgm:pt>
    <dgm:pt modelId="{1524F2B8-F19A-4AA8-A5E9-FA28CDAE74D4}" type="pres">
      <dgm:prSet presAssocID="{F72496FA-40E9-4D6D-B43D-34997436D733}" presName="parentLin" presStyleCnt="0"/>
      <dgm:spPr/>
    </dgm:pt>
    <dgm:pt modelId="{308D8A07-C867-44E6-B0C8-FB8B41F83D3B}" type="pres">
      <dgm:prSet presAssocID="{F72496FA-40E9-4D6D-B43D-34997436D733}" presName="parentLeftMargin" presStyleLbl="node1" presStyleIdx="0" presStyleCnt="3"/>
      <dgm:spPr/>
    </dgm:pt>
    <dgm:pt modelId="{C2D48928-2814-44A1-919A-DF241274CBB1}" type="pres">
      <dgm:prSet presAssocID="{F72496FA-40E9-4D6D-B43D-34997436D733}" presName="parentText" presStyleLbl="node1" presStyleIdx="0" presStyleCnt="3">
        <dgm:presLayoutVars>
          <dgm:chMax val="0"/>
          <dgm:bulletEnabled val="1"/>
        </dgm:presLayoutVars>
      </dgm:prSet>
      <dgm:spPr/>
    </dgm:pt>
    <dgm:pt modelId="{40855DB3-A0A0-4CC3-958F-4B1C5B80F71B}" type="pres">
      <dgm:prSet presAssocID="{F72496FA-40E9-4D6D-B43D-34997436D733}" presName="negativeSpace" presStyleCnt="0"/>
      <dgm:spPr/>
    </dgm:pt>
    <dgm:pt modelId="{442A5129-6AE7-4620-9DB2-77B912A227F9}" type="pres">
      <dgm:prSet presAssocID="{F72496FA-40E9-4D6D-B43D-34997436D733}" presName="childText" presStyleLbl="conFgAcc1" presStyleIdx="0" presStyleCnt="3">
        <dgm:presLayoutVars>
          <dgm:bulletEnabled val="1"/>
        </dgm:presLayoutVars>
      </dgm:prSet>
      <dgm:spPr/>
    </dgm:pt>
    <dgm:pt modelId="{D662B594-46FC-4B12-9F55-2B9B002A7EB2}" type="pres">
      <dgm:prSet presAssocID="{7A9317F9-D222-48CD-8A19-897E43E4D721}" presName="spaceBetweenRectangles" presStyleCnt="0"/>
      <dgm:spPr/>
    </dgm:pt>
    <dgm:pt modelId="{466C2E0E-0B01-4E61-BF8D-946DC00E38B3}" type="pres">
      <dgm:prSet presAssocID="{4D970419-D899-4AB3-AFE6-83DFFDDF5D5A}" presName="parentLin" presStyleCnt="0"/>
      <dgm:spPr/>
    </dgm:pt>
    <dgm:pt modelId="{AA138967-8541-4968-B00B-C04F6D1DACC3}" type="pres">
      <dgm:prSet presAssocID="{4D970419-D899-4AB3-AFE6-83DFFDDF5D5A}" presName="parentLeftMargin" presStyleLbl="node1" presStyleIdx="0" presStyleCnt="3"/>
      <dgm:spPr/>
    </dgm:pt>
    <dgm:pt modelId="{A0E4F022-A722-49A7-80F2-0163D53E537C}" type="pres">
      <dgm:prSet presAssocID="{4D970419-D899-4AB3-AFE6-83DFFDDF5D5A}" presName="parentText" presStyleLbl="node1" presStyleIdx="1" presStyleCnt="3">
        <dgm:presLayoutVars>
          <dgm:chMax val="0"/>
          <dgm:bulletEnabled val="1"/>
        </dgm:presLayoutVars>
      </dgm:prSet>
      <dgm:spPr/>
    </dgm:pt>
    <dgm:pt modelId="{E9CA2928-60E2-41B7-AE8E-09A1979A4297}" type="pres">
      <dgm:prSet presAssocID="{4D970419-D899-4AB3-AFE6-83DFFDDF5D5A}" presName="negativeSpace" presStyleCnt="0"/>
      <dgm:spPr/>
    </dgm:pt>
    <dgm:pt modelId="{3E1386A2-9CF5-4AEB-ADFC-E438CB2F81BC}" type="pres">
      <dgm:prSet presAssocID="{4D970419-D899-4AB3-AFE6-83DFFDDF5D5A}" presName="childText" presStyleLbl="conFgAcc1" presStyleIdx="1" presStyleCnt="3">
        <dgm:presLayoutVars>
          <dgm:bulletEnabled val="1"/>
        </dgm:presLayoutVars>
      </dgm:prSet>
      <dgm:spPr/>
    </dgm:pt>
    <dgm:pt modelId="{C6F07AD9-700B-4165-A292-7F093C2A0A23}" type="pres">
      <dgm:prSet presAssocID="{54F44DBC-D4D2-4076-A605-73A0B63E3865}" presName="spaceBetweenRectangles" presStyleCnt="0"/>
      <dgm:spPr/>
    </dgm:pt>
    <dgm:pt modelId="{7CF42EB5-972A-444B-9828-7F1053630560}" type="pres">
      <dgm:prSet presAssocID="{9BDAEF61-2A98-498F-AEE5-F7EF606CFC7B}" presName="parentLin" presStyleCnt="0"/>
      <dgm:spPr/>
    </dgm:pt>
    <dgm:pt modelId="{DC505889-15A1-4948-B818-694304A74DAB}" type="pres">
      <dgm:prSet presAssocID="{9BDAEF61-2A98-498F-AEE5-F7EF606CFC7B}" presName="parentLeftMargin" presStyleLbl="node1" presStyleIdx="1" presStyleCnt="3"/>
      <dgm:spPr/>
    </dgm:pt>
    <dgm:pt modelId="{B44F1F9F-8B07-4688-8DC9-CE77030F0CAD}" type="pres">
      <dgm:prSet presAssocID="{9BDAEF61-2A98-498F-AEE5-F7EF606CFC7B}" presName="parentText" presStyleLbl="node1" presStyleIdx="2" presStyleCnt="3">
        <dgm:presLayoutVars>
          <dgm:chMax val="0"/>
          <dgm:bulletEnabled val="1"/>
        </dgm:presLayoutVars>
      </dgm:prSet>
      <dgm:spPr/>
    </dgm:pt>
    <dgm:pt modelId="{736DE29A-DF19-45FC-B7BE-B06875642D49}" type="pres">
      <dgm:prSet presAssocID="{9BDAEF61-2A98-498F-AEE5-F7EF606CFC7B}" presName="negativeSpace" presStyleCnt="0"/>
      <dgm:spPr/>
    </dgm:pt>
    <dgm:pt modelId="{AB1905FF-444D-4341-B98F-A0F993466C4D}" type="pres">
      <dgm:prSet presAssocID="{9BDAEF61-2A98-498F-AEE5-F7EF606CFC7B}" presName="childText" presStyleLbl="conFgAcc1" presStyleIdx="2" presStyleCnt="3">
        <dgm:presLayoutVars>
          <dgm:bulletEnabled val="1"/>
        </dgm:presLayoutVars>
      </dgm:prSet>
      <dgm:spPr/>
    </dgm:pt>
  </dgm:ptLst>
  <dgm:cxnLst>
    <dgm:cxn modelId="{7EF1950B-0B35-496F-A27F-7AB5F4E975DF}" srcId="{92BB9E8B-3C16-4CD7-9FEA-237BA145C047}" destId="{F72496FA-40E9-4D6D-B43D-34997436D733}" srcOrd="0" destOrd="0" parTransId="{02A7DF8A-C004-49E4-BBC1-ED92624133DA}" sibTransId="{7A9317F9-D222-48CD-8A19-897E43E4D721}"/>
    <dgm:cxn modelId="{D1860814-85E6-4206-B145-4C42D295BD40}" srcId="{F72496FA-40E9-4D6D-B43D-34997436D733}" destId="{684184E1-AE4F-4763-AD8C-F650C516F8EA}" srcOrd="1" destOrd="0" parTransId="{9DC8F506-6E61-4D21-BB19-0D340D23EC1A}" sibTransId="{7C69739A-3CFE-4109-AA6C-4A2598B0B728}"/>
    <dgm:cxn modelId="{9E59DF17-F635-4911-9283-97ABC240481A}" srcId="{92BB9E8B-3C16-4CD7-9FEA-237BA145C047}" destId="{4D970419-D899-4AB3-AFE6-83DFFDDF5D5A}" srcOrd="1" destOrd="0" parTransId="{CA28F4B7-2831-402B-A2A3-346D4AF6AFC8}" sibTransId="{54F44DBC-D4D2-4076-A605-73A0B63E3865}"/>
    <dgm:cxn modelId="{F1F82520-3E9F-4F3A-89E4-9B8FA8A22612}" type="presOf" srcId="{518E2709-8813-4F04-B1CA-52EA65A22E60}" destId="{3E1386A2-9CF5-4AEB-ADFC-E438CB2F81BC}" srcOrd="0" destOrd="0" presId="urn:microsoft.com/office/officeart/2005/8/layout/list1"/>
    <dgm:cxn modelId="{1E3F1D26-04DA-4D47-915B-2E54304D13AC}" type="presOf" srcId="{F72496FA-40E9-4D6D-B43D-34997436D733}" destId="{C2D48928-2814-44A1-919A-DF241274CBB1}" srcOrd="1" destOrd="0" presId="urn:microsoft.com/office/officeart/2005/8/layout/list1"/>
    <dgm:cxn modelId="{12F6FC26-2DE5-415F-AD4B-F384A97CF5E5}" srcId="{F72496FA-40E9-4D6D-B43D-34997436D733}" destId="{187B2D1B-1F67-4C2F-94F5-1692220000F9}" srcOrd="0" destOrd="0" parTransId="{E7700C36-F01B-4CDA-86CA-A2E0E4C4DC09}" sibTransId="{DDC24CCA-7A01-4664-8995-632C74E7AF46}"/>
    <dgm:cxn modelId="{FD7CE232-CEBF-4652-98E3-E68668462287}" type="presOf" srcId="{992C5BC7-8609-4A55-AAA9-39B4DF97F901}" destId="{AB1905FF-444D-4341-B98F-A0F993466C4D}" srcOrd="0" destOrd="0" presId="urn:microsoft.com/office/officeart/2005/8/layout/list1"/>
    <dgm:cxn modelId="{F7A3FE63-EF6A-4E93-A874-F3BEB994B3F2}" type="presOf" srcId="{F72496FA-40E9-4D6D-B43D-34997436D733}" destId="{308D8A07-C867-44E6-B0C8-FB8B41F83D3B}" srcOrd="0" destOrd="0" presId="urn:microsoft.com/office/officeart/2005/8/layout/list1"/>
    <dgm:cxn modelId="{C549346B-2F76-484B-80F2-5825F9315EA3}" type="presOf" srcId="{9BDAEF61-2A98-498F-AEE5-F7EF606CFC7B}" destId="{DC505889-15A1-4948-B818-694304A74DAB}" srcOrd="0" destOrd="0" presId="urn:microsoft.com/office/officeart/2005/8/layout/list1"/>
    <dgm:cxn modelId="{B8FD5E4C-A3A2-483C-9964-3D616B637187}" type="presOf" srcId="{92BB9E8B-3C16-4CD7-9FEA-237BA145C047}" destId="{1F19124E-9A4B-442A-975C-2E2F03CD801E}" srcOrd="0" destOrd="0" presId="urn:microsoft.com/office/officeart/2005/8/layout/list1"/>
    <dgm:cxn modelId="{E5C6594E-0065-4FAD-BEF1-738C18A81DD7}" type="presOf" srcId="{3F9EE932-965F-4D05-A919-D806E6DD695B}" destId="{442A5129-6AE7-4620-9DB2-77B912A227F9}" srcOrd="0" destOrd="2" presId="urn:microsoft.com/office/officeart/2005/8/layout/list1"/>
    <dgm:cxn modelId="{8ABB0A75-F2EE-4ED3-ADDE-2B547D62BDBD}" type="presOf" srcId="{9BDAEF61-2A98-498F-AEE5-F7EF606CFC7B}" destId="{B44F1F9F-8B07-4688-8DC9-CE77030F0CAD}" srcOrd="1" destOrd="0" presId="urn:microsoft.com/office/officeart/2005/8/layout/list1"/>
    <dgm:cxn modelId="{0ABC4958-737B-4A14-AC45-A12F79CD657B}" srcId="{9BDAEF61-2A98-498F-AEE5-F7EF606CFC7B}" destId="{992C5BC7-8609-4A55-AAA9-39B4DF97F901}" srcOrd="0" destOrd="0" parTransId="{B039793C-0878-4412-9B81-A160A120EAD9}" sibTransId="{41F39F24-9CA4-4B17-B34D-7B9F4D8EEC1C}"/>
    <dgm:cxn modelId="{A7B3AB84-D143-4F75-A2A4-E0B32BFC1E44}" type="presOf" srcId="{684184E1-AE4F-4763-AD8C-F650C516F8EA}" destId="{442A5129-6AE7-4620-9DB2-77B912A227F9}" srcOrd="0" destOrd="1" presId="urn:microsoft.com/office/officeart/2005/8/layout/list1"/>
    <dgm:cxn modelId="{5D118086-4039-4CAA-B59E-1B6900F92DB2}" srcId="{92BB9E8B-3C16-4CD7-9FEA-237BA145C047}" destId="{9BDAEF61-2A98-498F-AEE5-F7EF606CFC7B}" srcOrd="2" destOrd="0" parTransId="{E1234AB1-EA64-4C78-9CB6-6577968A3EAB}" sibTransId="{17D5A434-F03A-4290-96B7-6EB70FD813AF}"/>
    <dgm:cxn modelId="{2B54398C-FFF8-4FD9-8AFF-D65789A8B8B5}" type="presOf" srcId="{833363CD-419A-49F8-9B13-90A95C48F729}" destId="{442A5129-6AE7-4620-9DB2-77B912A227F9}" srcOrd="0" destOrd="3" presId="urn:microsoft.com/office/officeart/2005/8/layout/list1"/>
    <dgm:cxn modelId="{7AC211B1-7B63-47C6-B6CD-17F7A2323B67}" type="presOf" srcId="{4D970419-D899-4AB3-AFE6-83DFFDDF5D5A}" destId="{A0E4F022-A722-49A7-80F2-0163D53E537C}" srcOrd="1" destOrd="0" presId="urn:microsoft.com/office/officeart/2005/8/layout/list1"/>
    <dgm:cxn modelId="{DF684BB8-AC0B-4CEC-8916-D560326C592C}" srcId="{F72496FA-40E9-4D6D-B43D-34997436D733}" destId="{833363CD-419A-49F8-9B13-90A95C48F729}" srcOrd="3" destOrd="0" parTransId="{95322E5C-160D-44B2-BF0A-7456B6383339}" sibTransId="{AF154A5F-AD20-4C7C-AA12-B08232C34B54}"/>
    <dgm:cxn modelId="{7B7010C9-5D4E-45CA-85CE-8EF57D51C329}" type="presOf" srcId="{187B2D1B-1F67-4C2F-94F5-1692220000F9}" destId="{442A5129-6AE7-4620-9DB2-77B912A227F9}" srcOrd="0" destOrd="0" presId="urn:microsoft.com/office/officeart/2005/8/layout/list1"/>
    <dgm:cxn modelId="{1C1FE7CA-A7F5-425C-BEAB-8B46B268A3C4}" srcId="{F72496FA-40E9-4D6D-B43D-34997436D733}" destId="{3F9EE932-965F-4D05-A919-D806E6DD695B}" srcOrd="2" destOrd="0" parTransId="{1B7A7B08-AC0E-4D08-B607-8CA07264B92F}" sibTransId="{6D7CCCC3-842D-45F2-A89D-08491A7A04A3}"/>
    <dgm:cxn modelId="{279193E6-B320-4579-B390-5E300AA571B0}" type="presOf" srcId="{4D970419-D899-4AB3-AFE6-83DFFDDF5D5A}" destId="{AA138967-8541-4968-B00B-C04F6D1DACC3}" srcOrd="0" destOrd="0" presId="urn:microsoft.com/office/officeart/2005/8/layout/list1"/>
    <dgm:cxn modelId="{A1AE36F5-2D77-4F05-A070-D2DDF232C07C}" srcId="{4D970419-D899-4AB3-AFE6-83DFFDDF5D5A}" destId="{518E2709-8813-4F04-B1CA-52EA65A22E60}" srcOrd="0" destOrd="0" parTransId="{E0955D15-417A-4922-9016-E6AEFE15250E}" sibTransId="{BDCF3734-19A6-46A5-8A5E-BFA0EA5AA3D1}"/>
    <dgm:cxn modelId="{7964F2BF-079D-40EE-8EB7-72799264A1B6}" type="presParOf" srcId="{1F19124E-9A4B-442A-975C-2E2F03CD801E}" destId="{1524F2B8-F19A-4AA8-A5E9-FA28CDAE74D4}" srcOrd="0" destOrd="0" presId="urn:microsoft.com/office/officeart/2005/8/layout/list1"/>
    <dgm:cxn modelId="{50D0C36F-3951-4B38-AB08-10D2D4D58F23}" type="presParOf" srcId="{1524F2B8-F19A-4AA8-A5E9-FA28CDAE74D4}" destId="{308D8A07-C867-44E6-B0C8-FB8B41F83D3B}" srcOrd="0" destOrd="0" presId="urn:microsoft.com/office/officeart/2005/8/layout/list1"/>
    <dgm:cxn modelId="{76420079-D6CC-4636-9170-9E5A2BA4C209}" type="presParOf" srcId="{1524F2B8-F19A-4AA8-A5E9-FA28CDAE74D4}" destId="{C2D48928-2814-44A1-919A-DF241274CBB1}" srcOrd="1" destOrd="0" presId="urn:microsoft.com/office/officeart/2005/8/layout/list1"/>
    <dgm:cxn modelId="{FD33277C-AD1D-4CE9-AED7-C64611A73F2F}" type="presParOf" srcId="{1F19124E-9A4B-442A-975C-2E2F03CD801E}" destId="{40855DB3-A0A0-4CC3-958F-4B1C5B80F71B}" srcOrd="1" destOrd="0" presId="urn:microsoft.com/office/officeart/2005/8/layout/list1"/>
    <dgm:cxn modelId="{6734D25E-1ECE-47F7-B877-16D73535DACE}" type="presParOf" srcId="{1F19124E-9A4B-442A-975C-2E2F03CD801E}" destId="{442A5129-6AE7-4620-9DB2-77B912A227F9}" srcOrd="2" destOrd="0" presId="urn:microsoft.com/office/officeart/2005/8/layout/list1"/>
    <dgm:cxn modelId="{15BA57E9-32F4-4C9F-9729-BD91FDFB358C}" type="presParOf" srcId="{1F19124E-9A4B-442A-975C-2E2F03CD801E}" destId="{D662B594-46FC-4B12-9F55-2B9B002A7EB2}" srcOrd="3" destOrd="0" presId="urn:microsoft.com/office/officeart/2005/8/layout/list1"/>
    <dgm:cxn modelId="{5832ADFA-9D4E-4A49-95DE-94964FBC572F}" type="presParOf" srcId="{1F19124E-9A4B-442A-975C-2E2F03CD801E}" destId="{466C2E0E-0B01-4E61-BF8D-946DC00E38B3}" srcOrd="4" destOrd="0" presId="urn:microsoft.com/office/officeart/2005/8/layout/list1"/>
    <dgm:cxn modelId="{8B8FA1BD-8ADD-4067-A1F5-DFE0D3DDF7FE}" type="presParOf" srcId="{466C2E0E-0B01-4E61-BF8D-946DC00E38B3}" destId="{AA138967-8541-4968-B00B-C04F6D1DACC3}" srcOrd="0" destOrd="0" presId="urn:microsoft.com/office/officeart/2005/8/layout/list1"/>
    <dgm:cxn modelId="{9186406A-438E-4B11-B86B-9EAF72CC7C47}" type="presParOf" srcId="{466C2E0E-0B01-4E61-BF8D-946DC00E38B3}" destId="{A0E4F022-A722-49A7-80F2-0163D53E537C}" srcOrd="1" destOrd="0" presId="urn:microsoft.com/office/officeart/2005/8/layout/list1"/>
    <dgm:cxn modelId="{C9665CA1-D566-449E-8835-B42FB7CD325E}" type="presParOf" srcId="{1F19124E-9A4B-442A-975C-2E2F03CD801E}" destId="{E9CA2928-60E2-41B7-AE8E-09A1979A4297}" srcOrd="5" destOrd="0" presId="urn:microsoft.com/office/officeart/2005/8/layout/list1"/>
    <dgm:cxn modelId="{09F3CB6E-367A-4F7F-9553-151525221A0C}" type="presParOf" srcId="{1F19124E-9A4B-442A-975C-2E2F03CD801E}" destId="{3E1386A2-9CF5-4AEB-ADFC-E438CB2F81BC}" srcOrd="6" destOrd="0" presId="urn:microsoft.com/office/officeart/2005/8/layout/list1"/>
    <dgm:cxn modelId="{EB2AFA61-7FF9-410F-A029-E6427E62040D}" type="presParOf" srcId="{1F19124E-9A4B-442A-975C-2E2F03CD801E}" destId="{C6F07AD9-700B-4165-A292-7F093C2A0A23}" srcOrd="7" destOrd="0" presId="urn:microsoft.com/office/officeart/2005/8/layout/list1"/>
    <dgm:cxn modelId="{0A0CA7BD-5635-4D26-B2A6-B1D947A96D24}" type="presParOf" srcId="{1F19124E-9A4B-442A-975C-2E2F03CD801E}" destId="{7CF42EB5-972A-444B-9828-7F1053630560}" srcOrd="8" destOrd="0" presId="urn:microsoft.com/office/officeart/2005/8/layout/list1"/>
    <dgm:cxn modelId="{22ED0A27-B185-4C39-8DD5-68699C147013}" type="presParOf" srcId="{7CF42EB5-972A-444B-9828-7F1053630560}" destId="{DC505889-15A1-4948-B818-694304A74DAB}" srcOrd="0" destOrd="0" presId="urn:microsoft.com/office/officeart/2005/8/layout/list1"/>
    <dgm:cxn modelId="{5594652C-E65A-4BD6-BA10-B94B2229FDA4}" type="presParOf" srcId="{7CF42EB5-972A-444B-9828-7F1053630560}" destId="{B44F1F9F-8B07-4688-8DC9-CE77030F0CAD}" srcOrd="1" destOrd="0" presId="urn:microsoft.com/office/officeart/2005/8/layout/list1"/>
    <dgm:cxn modelId="{82A099C5-5CD7-47B1-83DD-97217C223E14}" type="presParOf" srcId="{1F19124E-9A4B-442A-975C-2E2F03CD801E}" destId="{736DE29A-DF19-45FC-B7BE-B06875642D49}" srcOrd="9" destOrd="0" presId="urn:microsoft.com/office/officeart/2005/8/layout/list1"/>
    <dgm:cxn modelId="{6EA17FAF-349C-4BA8-BCFE-6D41A2A6A45E}" type="presParOf" srcId="{1F19124E-9A4B-442A-975C-2E2F03CD801E}" destId="{AB1905FF-444D-4341-B98F-A0F993466C4D}"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2EBD38-6B9A-49FC-896C-DEC0D5CCE16F}"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it-IT"/>
        </a:p>
      </dgm:t>
    </dgm:pt>
    <dgm:pt modelId="{95A6E9A1-B044-4253-A0F9-67805ADCCEBB}">
      <dgm:prSet/>
      <dgm:spPr/>
      <dgm:t>
        <a:bodyPr/>
        <a:lstStyle/>
        <a:p>
          <a:r>
            <a:rPr lang="it-IT" b="0" i="0" u="none"/>
            <a:t>Templates for clinical investigation protocol, patient informed consents, clinical site contracts, and insurance agreements</a:t>
          </a:r>
          <a:endParaRPr lang="it-IT"/>
        </a:p>
      </dgm:t>
    </dgm:pt>
    <dgm:pt modelId="{FE1AA8F3-8DC1-41BB-83ED-4713E276EC8E}" type="parTrans" cxnId="{1F90CD63-48EE-491D-A926-742F3B14BD8F}">
      <dgm:prSet/>
      <dgm:spPr/>
      <dgm:t>
        <a:bodyPr/>
        <a:lstStyle/>
        <a:p>
          <a:endParaRPr lang="it-IT">
            <a:solidFill>
              <a:schemeClr val="tx1"/>
            </a:solidFill>
          </a:endParaRPr>
        </a:p>
      </dgm:t>
    </dgm:pt>
    <dgm:pt modelId="{05000D51-D34C-448A-A303-612053A4078C}" type="sibTrans" cxnId="{1F90CD63-48EE-491D-A926-742F3B14BD8F}">
      <dgm:prSet/>
      <dgm:spPr/>
      <dgm:t>
        <a:bodyPr/>
        <a:lstStyle/>
        <a:p>
          <a:endParaRPr lang="it-IT">
            <a:solidFill>
              <a:schemeClr val="tx1"/>
            </a:solidFill>
          </a:endParaRPr>
        </a:p>
      </dgm:t>
    </dgm:pt>
    <dgm:pt modelId="{9FEB4A3E-7A17-4A8E-8E2F-5797A791F358}">
      <dgm:prSet/>
      <dgm:spPr/>
      <dgm:t>
        <a:bodyPr/>
        <a:lstStyle/>
        <a:p>
          <a:r>
            <a:rPr lang="it-IT" b="0" i="0" u="none"/>
            <a:t>HEU-EFS Online portal</a:t>
          </a:r>
          <a:endParaRPr lang="it-IT"/>
        </a:p>
      </dgm:t>
    </dgm:pt>
    <dgm:pt modelId="{E6A75C75-709D-4260-A11B-59816BC2B1CB}" type="parTrans" cxnId="{5898CF43-642B-4C8E-96F7-0003F889136F}">
      <dgm:prSet/>
      <dgm:spPr/>
      <dgm:t>
        <a:bodyPr/>
        <a:lstStyle/>
        <a:p>
          <a:endParaRPr lang="it-IT">
            <a:solidFill>
              <a:schemeClr val="tx1"/>
            </a:solidFill>
          </a:endParaRPr>
        </a:p>
      </dgm:t>
    </dgm:pt>
    <dgm:pt modelId="{C69B30D1-5E41-4E9A-8F34-D870F46851D0}" type="sibTrans" cxnId="{5898CF43-642B-4C8E-96F7-0003F889136F}">
      <dgm:prSet/>
      <dgm:spPr/>
      <dgm:t>
        <a:bodyPr/>
        <a:lstStyle/>
        <a:p>
          <a:endParaRPr lang="it-IT">
            <a:solidFill>
              <a:schemeClr val="tx1"/>
            </a:solidFill>
          </a:endParaRPr>
        </a:p>
      </dgm:t>
    </dgm:pt>
    <dgm:pt modelId="{32C89CB5-9850-450B-ABAA-D57240C20335}">
      <dgm:prSet/>
      <dgm:spPr/>
      <dgm:t>
        <a:bodyPr/>
        <a:lstStyle/>
        <a:p>
          <a:r>
            <a:rPr lang="it-IT" b="0" i="0" u="none"/>
            <a:t>HEU-EFS Research reports</a:t>
          </a:r>
          <a:endParaRPr lang="it-IT"/>
        </a:p>
      </dgm:t>
    </dgm:pt>
    <dgm:pt modelId="{F6EE722D-CBF8-482F-A138-C0425AF73E56}" type="sibTrans" cxnId="{58B106EF-1D6C-4404-957A-6B0C466A0A89}">
      <dgm:prSet/>
      <dgm:spPr/>
      <dgm:t>
        <a:bodyPr/>
        <a:lstStyle/>
        <a:p>
          <a:endParaRPr lang="it-IT">
            <a:solidFill>
              <a:schemeClr val="tx1"/>
            </a:solidFill>
          </a:endParaRPr>
        </a:p>
      </dgm:t>
    </dgm:pt>
    <dgm:pt modelId="{69F3A3D9-80B0-427A-8D10-7EACC7DAB248}" type="parTrans" cxnId="{58B106EF-1D6C-4404-957A-6B0C466A0A89}">
      <dgm:prSet/>
      <dgm:spPr/>
      <dgm:t>
        <a:bodyPr/>
        <a:lstStyle/>
        <a:p>
          <a:endParaRPr lang="it-IT">
            <a:solidFill>
              <a:schemeClr val="tx1"/>
            </a:solidFill>
          </a:endParaRPr>
        </a:p>
      </dgm:t>
    </dgm:pt>
    <dgm:pt modelId="{73CE839B-BD3B-4334-B51F-91EC660EC5D6}">
      <dgm:prSet/>
      <dgm:spPr/>
      <dgm:t>
        <a:bodyPr/>
        <a:lstStyle/>
        <a:p>
          <a:r>
            <a:rPr lang="it-IT" b="0" i="0" u="none"/>
            <a:t>Guidance and recommendations on EU EFS</a:t>
          </a:r>
          <a:endParaRPr lang="it-IT"/>
        </a:p>
      </dgm:t>
    </dgm:pt>
    <dgm:pt modelId="{98CF9D6D-20EF-4318-B273-D9D53F7DF177}" type="parTrans" cxnId="{76A6D526-280E-408F-B8D1-DB5EADCBD7CF}">
      <dgm:prSet/>
      <dgm:spPr/>
      <dgm:t>
        <a:bodyPr/>
        <a:lstStyle/>
        <a:p>
          <a:endParaRPr lang="it-IT">
            <a:solidFill>
              <a:schemeClr val="tx1"/>
            </a:solidFill>
          </a:endParaRPr>
        </a:p>
      </dgm:t>
    </dgm:pt>
    <dgm:pt modelId="{8D8DF0E3-A1D3-4C5E-9C16-6DF2352885B1}" type="sibTrans" cxnId="{76A6D526-280E-408F-B8D1-DB5EADCBD7CF}">
      <dgm:prSet/>
      <dgm:spPr/>
      <dgm:t>
        <a:bodyPr/>
        <a:lstStyle/>
        <a:p>
          <a:endParaRPr lang="it-IT">
            <a:solidFill>
              <a:schemeClr val="tx1"/>
            </a:solidFill>
          </a:endParaRPr>
        </a:p>
      </dgm:t>
    </dgm:pt>
    <dgm:pt modelId="{7CF24ABE-D6CE-4D5B-BDA3-7B3016B2F804}">
      <dgm:prSet/>
      <dgm:spPr/>
      <dgm:t>
        <a:bodyPr/>
        <a:lstStyle/>
        <a:p>
          <a:r>
            <a:rPr lang="it-IT" b="0" i="0" u="none"/>
            <a:t>HEU-EFS Databases</a:t>
          </a:r>
          <a:endParaRPr lang="it-IT"/>
        </a:p>
      </dgm:t>
    </dgm:pt>
    <dgm:pt modelId="{BDAB91C5-AE85-4ECF-9F23-4962BC38552B}" type="parTrans" cxnId="{6F56ECE0-8070-4394-A078-5553F9D2858D}">
      <dgm:prSet/>
      <dgm:spPr/>
      <dgm:t>
        <a:bodyPr/>
        <a:lstStyle/>
        <a:p>
          <a:endParaRPr lang="it-IT">
            <a:solidFill>
              <a:schemeClr val="tx1"/>
            </a:solidFill>
          </a:endParaRPr>
        </a:p>
      </dgm:t>
    </dgm:pt>
    <dgm:pt modelId="{1DD3AD2C-A538-4EC6-A036-90AD7F45267C}" type="sibTrans" cxnId="{6F56ECE0-8070-4394-A078-5553F9D2858D}">
      <dgm:prSet/>
      <dgm:spPr/>
      <dgm:t>
        <a:bodyPr/>
        <a:lstStyle/>
        <a:p>
          <a:endParaRPr lang="it-IT">
            <a:solidFill>
              <a:schemeClr val="tx1"/>
            </a:solidFill>
          </a:endParaRPr>
        </a:p>
      </dgm:t>
    </dgm:pt>
    <dgm:pt modelId="{2EA29035-5DCC-4FBA-B67D-A33470E58421}">
      <dgm:prSet/>
      <dgm:spPr/>
      <dgm:t>
        <a:bodyPr/>
        <a:lstStyle/>
        <a:p>
          <a:r>
            <a:rPr lang="it-IT" b="0" i="0" u="none"/>
            <a:t>Papers</a:t>
          </a:r>
          <a:endParaRPr lang="it-IT"/>
        </a:p>
      </dgm:t>
    </dgm:pt>
    <dgm:pt modelId="{176B80BE-11E7-44FC-9C50-4DADEB8F46C2}" type="parTrans" cxnId="{65870923-15AA-4378-A507-F84878817E7D}">
      <dgm:prSet/>
      <dgm:spPr/>
      <dgm:t>
        <a:bodyPr/>
        <a:lstStyle/>
        <a:p>
          <a:endParaRPr lang="it-IT">
            <a:solidFill>
              <a:schemeClr val="tx1"/>
            </a:solidFill>
          </a:endParaRPr>
        </a:p>
      </dgm:t>
    </dgm:pt>
    <dgm:pt modelId="{B4C17B95-FFEC-4F24-A811-7B0B7C8A31FF}" type="sibTrans" cxnId="{65870923-15AA-4378-A507-F84878817E7D}">
      <dgm:prSet/>
      <dgm:spPr/>
      <dgm:t>
        <a:bodyPr/>
        <a:lstStyle/>
        <a:p>
          <a:endParaRPr lang="it-IT">
            <a:solidFill>
              <a:schemeClr val="tx1"/>
            </a:solidFill>
          </a:endParaRPr>
        </a:p>
      </dgm:t>
    </dgm:pt>
    <dgm:pt modelId="{1D525A8D-5F6B-473E-95B4-C243AE3FA059}" type="pres">
      <dgm:prSet presAssocID="{5F2EBD38-6B9A-49FC-896C-DEC0D5CCE16F}" presName="Name0" presStyleCnt="0">
        <dgm:presLayoutVars>
          <dgm:chMax val="7"/>
          <dgm:chPref val="7"/>
          <dgm:dir/>
        </dgm:presLayoutVars>
      </dgm:prSet>
      <dgm:spPr/>
    </dgm:pt>
    <dgm:pt modelId="{B89CF9B3-6DA3-45CB-A859-E185A88E182A}" type="pres">
      <dgm:prSet presAssocID="{5F2EBD38-6B9A-49FC-896C-DEC0D5CCE16F}" presName="Name1" presStyleCnt="0"/>
      <dgm:spPr/>
    </dgm:pt>
    <dgm:pt modelId="{DA754B26-D07A-4E0D-AC6B-56A6A482C4ED}" type="pres">
      <dgm:prSet presAssocID="{5F2EBD38-6B9A-49FC-896C-DEC0D5CCE16F}" presName="cycle" presStyleCnt="0"/>
      <dgm:spPr/>
    </dgm:pt>
    <dgm:pt modelId="{ED4152C2-51FC-407C-A799-9090D882134C}" type="pres">
      <dgm:prSet presAssocID="{5F2EBD38-6B9A-49FC-896C-DEC0D5CCE16F}" presName="srcNode" presStyleLbl="node1" presStyleIdx="0" presStyleCnt="6"/>
      <dgm:spPr/>
    </dgm:pt>
    <dgm:pt modelId="{FA30E803-ADA6-4E74-B513-6C15F276541A}" type="pres">
      <dgm:prSet presAssocID="{5F2EBD38-6B9A-49FC-896C-DEC0D5CCE16F}" presName="conn" presStyleLbl="parChTrans1D2" presStyleIdx="0" presStyleCnt="1"/>
      <dgm:spPr/>
    </dgm:pt>
    <dgm:pt modelId="{AEBC8BFB-3FB6-4EF1-9171-BAF2527AE350}" type="pres">
      <dgm:prSet presAssocID="{5F2EBD38-6B9A-49FC-896C-DEC0D5CCE16F}" presName="extraNode" presStyleLbl="node1" presStyleIdx="0" presStyleCnt="6"/>
      <dgm:spPr/>
    </dgm:pt>
    <dgm:pt modelId="{2224CE39-D135-45B8-B5A6-527445610449}" type="pres">
      <dgm:prSet presAssocID="{5F2EBD38-6B9A-49FC-896C-DEC0D5CCE16F}" presName="dstNode" presStyleLbl="node1" presStyleIdx="0" presStyleCnt="6"/>
      <dgm:spPr/>
    </dgm:pt>
    <dgm:pt modelId="{32AF01ED-D8B9-453A-BF47-8E23B32FA5DD}" type="pres">
      <dgm:prSet presAssocID="{73CE839B-BD3B-4334-B51F-91EC660EC5D6}" presName="text_1" presStyleLbl="node1" presStyleIdx="0" presStyleCnt="6">
        <dgm:presLayoutVars>
          <dgm:bulletEnabled val="1"/>
        </dgm:presLayoutVars>
      </dgm:prSet>
      <dgm:spPr/>
    </dgm:pt>
    <dgm:pt modelId="{E2E5D5A6-914F-4BA5-805A-D691BB6DAFF0}" type="pres">
      <dgm:prSet presAssocID="{73CE839B-BD3B-4334-B51F-91EC660EC5D6}" presName="accent_1" presStyleCnt="0"/>
      <dgm:spPr/>
    </dgm:pt>
    <dgm:pt modelId="{BE62D053-1392-4D3B-9B4C-CC4B2CF3F07A}" type="pres">
      <dgm:prSet presAssocID="{73CE839B-BD3B-4334-B51F-91EC660EC5D6}" presName="accentRepeatNode" presStyleLbl="solidFgAcc1" presStyleIdx="0" presStyleCnt="6"/>
      <dgm:spPr/>
    </dgm:pt>
    <dgm:pt modelId="{490B37B1-D3AB-4C85-A63B-E04C9A456D07}" type="pres">
      <dgm:prSet presAssocID="{95A6E9A1-B044-4253-A0F9-67805ADCCEBB}" presName="text_2" presStyleLbl="node1" presStyleIdx="1" presStyleCnt="6">
        <dgm:presLayoutVars>
          <dgm:bulletEnabled val="1"/>
        </dgm:presLayoutVars>
      </dgm:prSet>
      <dgm:spPr/>
    </dgm:pt>
    <dgm:pt modelId="{EF52B346-32D8-4525-A056-94F05B6139F1}" type="pres">
      <dgm:prSet presAssocID="{95A6E9A1-B044-4253-A0F9-67805ADCCEBB}" presName="accent_2" presStyleCnt="0"/>
      <dgm:spPr/>
    </dgm:pt>
    <dgm:pt modelId="{3D670281-63C5-483F-90C4-7423FA4DBFAB}" type="pres">
      <dgm:prSet presAssocID="{95A6E9A1-B044-4253-A0F9-67805ADCCEBB}" presName="accentRepeatNode" presStyleLbl="solidFgAcc1" presStyleIdx="1" presStyleCnt="6"/>
      <dgm:spPr/>
    </dgm:pt>
    <dgm:pt modelId="{7EA9024C-5609-4CEE-A6ED-BDEB9E4175C4}" type="pres">
      <dgm:prSet presAssocID="{32C89CB5-9850-450B-ABAA-D57240C20335}" presName="text_3" presStyleLbl="node1" presStyleIdx="2" presStyleCnt="6">
        <dgm:presLayoutVars>
          <dgm:bulletEnabled val="1"/>
        </dgm:presLayoutVars>
      </dgm:prSet>
      <dgm:spPr/>
    </dgm:pt>
    <dgm:pt modelId="{08B2A0A1-4674-4CA1-A55F-576776824A6C}" type="pres">
      <dgm:prSet presAssocID="{32C89CB5-9850-450B-ABAA-D57240C20335}" presName="accent_3" presStyleCnt="0"/>
      <dgm:spPr/>
    </dgm:pt>
    <dgm:pt modelId="{A90D6F92-B90C-499D-B0DE-14607DC104E3}" type="pres">
      <dgm:prSet presAssocID="{32C89CB5-9850-450B-ABAA-D57240C20335}" presName="accentRepeatNode" presStyleLbl="solidFgAcc1" presStyleIdx="2" presStyleCnt="6"/>
      <dgm:spPr/>
    </dgm:pt>
    <dgm:pt modelId="{4F2ED8D3-3A07-4465-A3FF-EE2D65FDA24F}" type="pres">
      <dgm:prSet presAssocID="{7CF24ABE-D6CE-4D5B-BDA3-7B3016B2F804}" presName="text_4" presStyleLbl="node1" presStyleIdx="3" presStyleCnt="6">
        <dgm:presLayoutVars>
          <dgm:bulletEnabled val="1"/>
        </dgm:presLayoutVars>
      </dgm:prSet>
      <dgm:spPr/>
    </dgm:pt>
    <dgm:pt modelId="{5A901755-B075-4A09-AF66-EBFA3E5236F6}" type="pres">
      <dgm:prSet presAssocID="{7CF24ABE-D6CE-4D5B-BDA3-7B3016B2F804}" presName="accent_4" presStyleCnt="0"/>
      <dgm:spPr/>
    </dgm:pt>
    <dgm:pt modelId="{CAD21F55-57A1-4014-97F2-E6BCC1EE45CF}" type="pres">
      <dgm:prSet presAssocID="{7CF24ABE-D6CE-4D5B-BDA3-7B3016B2F804}" presName="accentRepeatNode" presStyleLbl="solidFgAcc1" presStyleIdx="3" presStyleCnt="6"/>
      <dgm:spPr/>
    </dgm:pt>
    <dgm:pt modelId="{8113E02D-AEA6-419E-AEF4-0C2422B23060}" type="pres">
      <dgm:prSet presAssocID="{2EA29035-5DCC-4FBA-B67D-A33470E58421}" presName="text_5" presStyleLbl="node1" presStyleIdx="4" presStyleCnt="6">
        <dgm:presLayoutVars>
          <dgm:bulletEnabled val="1"/>
        </dgm:presLayoutVars>
      </dgm:prSet>
      <dgm:spPr/>
    </dgm:pt>
    <dgm:pt modelId="{CD0727A5-75E0-40D1-9B69-63A7FDCCD99E}" type="pres">
      <dgm:prSet presAssocID="{2EA29035-5DCC-4FBA-B67D-A33470E58421}" presName="accent_5" presStyleCnt="0"/>
      <dgm:spPr/>
    </dgm:pt>
    <dgm:pt modelId="{CA710AB2-0480-4AB8-9620-F97447A6C2C3}" type="pres">
      <dgm:prSet presAssocID="{2EA29035-5DCC-4FBA-B67D-A33470E58421}" presName="accentRepeatNode" presStyleLbl="solidFgAcc1" presStyleIdx="4" presStyleCnt="6"/>
      <dgm:spPr/>
    </dgm:pt>
    <dgm:pt modelId="{3C2996D6-D318-43CE-8D1B-CCE1A2AD59BE}" type="pres">
      <dgm:prSet presAssocID="{9FEB4A3E-7A17-4A8E-8E2F-5797A791F358}" presName="text_6" presStyleLbl="node1" presStyleIdx="5" presStyleCnt="6">
        <dgm:presLayoutVars>
          <dgm:bulletEnabled val="1"/>
        </dgm:presLayoutVars>
      </dgm:prSet>
      <dgm:spPr/>
    </dgm:pt>
    <dgm:pt modelId="{8410DDB4-109D-4FC3-9735-84DFF7E9A5D7}" type="pres">
      <dgm:prSet presAssocID="{9FEB4A3E-7A17-4A8E-8E2F-5797A791F358}" presName="accent_6" presStyleCnt="0"/>
      <dgm:spPr/>
    </dgm:pt>
    <dgm:pt modelId="{9088495A-7D78-402D-B89F-57E3CEDBDB88}" type="pres">
      <dgm:prSet presAssocID="{9FEB4A3E-7A17-4A8E-8E2F-5797A791F358}" presName="accentRepeatNode" presStyleLbl="solidFgAcc1" presStyleIdx="5" presStyleCnt="6"/>
      <dgm:spPr/>
    </dgm:pt>
  </dgm:ptLst>
  <dgm:cxnLst>
    <dgm:cxn modelId="{65870923-15AA-4378-A507-F84878817E7D}" srcId="{5F2EBD38-6B9A-49FC-896C-DEC0D5CCE16F}" destId="{2EA29035-5DCC-4FBA-B67D-A33470E58421}" srcOrd="4" destOrd="0" parTransId="{176B80BE-11E7-44FC-9C50-4DADEB8F46C2}" sibTransId="{B4C17B95-FFEC-4F24-A811-7B0B7C8A31FF}"/>
    <dgm:cxn modelId="{76A6D526-280E-408F-B8D1-DB5EADCBD7CF}" srcId="{5F2EBD38-6B9A-49FC-896C-DEC0D5CCE16F}" destId="{73CE839B-BD3B-4334-B51F-91EC660EC5D6}" srcOrd="0" destOrd="0" parTransId="{98CF9D6D-20EF-4318-B273-D9D53F7DF177}" sibTransId="{8D8DF0E3-A1D3-4C5E-9C16-6DF2352885B1}"/>
    <dgm:cxn modelId="{1F90CD63-48EE-491D-A926-742F3B14BD8F}" srcId="{5F2EBD38-6B9A-49FC-896C-DEC0D5CCE16F}" destId="{95A6E9A1-B044-4253-A0F9-67805ADCCEBB}" srcOrd="1" destOrd="0" parTransId="{FE1AA8F3-8DC1-41BB-83ED-4713E276EC8E}" sibTransId="{05000D51-D34C-448A-A303-612053A4078C}"/>
    <dgm:cxn modelId="{5898CF43-642B-4C8E-96F7-0003F889136F}" srcId="{5F2EBD38-6B9A-49FC-896C-DEC0D5CCE16F}" destId="{9FEB4A3E-7A17-4A8E-8E2F-5797A791F358}" srcOrd="5" destOrd="0" parTransId="{E6A75C75-709D-4260-A11B-59816BC2B1CB}" sibTransId="{C69B30D1-5E41-4E9A-8F34-D870F46851D0}"/>
    <dgm:cxn modelId="{AE46F14A-05A7-4870-AD16-7F4B64FD6E26}" type="presOf" srcId="{73CE839B-BD3B-4334-B51F-91EC660EC5D6}" destId="{32AF01ED-D8B9-453A-BF47-8E23B32FA5DD}" srcOrd="0" destOrd="0" presId="urn:microsoft.com/office/officeart/2008/layout/VerticalCurvedList"/>
    <dgm:cxn modelId="{B231406F-99E1-43C4-9183-39B864F2B208}" type="presOf" srcId="{7CF24ABE-D6CE-4D5B-BDA3-7B3016B2F804}" destId="{4F2ED8D3-3A07-4465-A3FF-EE2D65FDA24F}" srcOrd="0" destOrd="0" presId="urn:microsoft.com/office/officeart/2008/layout/VerticalCurvedList"/>
    <dgm:cxn modelId="{01D88EA6-EBB7-48B8-BBDD-882DDE7CF51D}" type="presOf" srcId="{8D8DF0E3-A1D3-4C5E-9C16-6DF2352885B1}" destId="{FA30E803-ADA6-4E74-B513-6C15F276541A}" srcOrd="0" destOrd="0" presId="urn:microsoft.com/office/officeart/2008/layout/VerticalCurvedList"/>
    <dgm:cxn modelId="{5D6BDDA8-888F-4FF9-A7F3-29E94EA44C95}" type="presOf" srcId="{2EA29035-5DCC-4FBA-B67D-A33470E58421}" destId="{8113E02D-AEA6-419E-AEF4-0C2422B23060}" srcOrd="0" destOrd="0" presId="urn:microsoft.com/office/officeart/2008/layout/VerticalCurvedList"/>
    <dgm:cxn modelId="{D647F8AE-69F1-481F-B627-54DAF9211F8B}" type="presOf" srcId="{9FEB4A3E-7A17-4A8E-8E2F-5797A791F358}" destId="{3C2996D6-D318-43CE-8D1B-CCE1A2AD59BE}" srcOrd="0" destOrd="0" presId="urn:microsoft.com/office/officeart/2008/layout/VerticalCurvedList"/>
    <dgm:cxn modelId="{BB5CE2C4-78BC-44E1-A280-570FD63C9FF7}" type="presOf" srcId="{32C89CB5-9850-450B-ABAA-D57240C20335}" destId="{7EA9024C-5609-4CEE-A6ED-BDEB9E4175C4}" srcOrd="0" destOrd="0" presId="urn:microsoft.com/office/officeart/2008/layout/VerticalCurvedList"/>
    <dgm:cxn modelId="{6F56ECE0-8070-4394-A078-5553F9D2858D}" srcId="{5F2EBD38-6B9A-49FC-896C-DEC0D5CCE16F}" destId="{7CF24ABE-D6CE-4D5B-BDA3-7B3016B2F804}" srcOrd="3" destOrd="0" parTransId="{BDAB91C5-AE85-4ECF-9F23-4962BC38552B}" sibTransId="{1DD3AD2C-A538-4EC6-A036-90AD7F45267C}"/>
    <dgm:cxn modelId="{14E510EE-458E-47C6-8FA7-7BBBB04D985E}" type="presOf" srcId="{5F2EBD38-6B9A-49FC-896C-DEC0D5CCE16F}" destId="{1D525A8D-5F6B-473E-95B4-C243AE3FA059}" srcOrd="0" destOrd="0" presId="urn:microsoft.com/office/officeart/2008/layout/VerticalCurvedList"/>
    <dgm:cxn modelId="{58B106EF-1D6C-4404-957A-6B0C466A0A89}" srcId="{5F2EBD38-6B9A-49FC-896C-DEC0D5CCE16F}" destId="{32C89CB5-9850-450B-ABAA-D57240C20335}" srcOrd="2" destOrd="0" parTransId="{69F3A3D9-80B0-427A-8D10-7EACC7DAB248}" sibTransId="{F6EE722D-CBF8-482F-A138-C0425AF73E56}"/>
    <dgm:cxn modelId="{5EEDA0F0-5B44-46FA-A611-53221336A466}" type="presOf" srcId="{95A6E9A1-B044-4253-A0F9-67805ADCCEBB}" destId="{490B37B1-D3AB-4C85-A63B-E04C9A456D07}" srcOrd="0" destOrd="0" presId="urn:microsoft.com/office/officeart/2008/layout/VerticalCurvedList"/>
    <dgm:cxn modelId="{412D1CBB-1789-4E37-A85F-84BB46D292A2}" type="presParOf" srcId="{1D525A8D-5F6B-473E-95B4-C243AE3FA059}" destId="{B89CF9B3-6DA3-45CB-A859-E185A88E182A}" srcOrd="0" destOrd="0" presId="urn:microsoft.com/office/officeart/2008/layout/VerticalCurvedList"/>
    <dgm:cxn modelId="{A49C1AB4-DF1D-4BF6-8A27-45213278DCB9}" type="presParOf" srcId="{B89CF9B3-6DA3-45CB-A859-E185A88E182A}" destId="{DA754B26-D07A-4E0D-AC6B-56A6A482C4ED}" srcOrd="0" destOrd="0" presId="urn:microsoft.com/office/officeart/2008/layout/VerticalCurvedList"/>
    <dgm:cxn modelId="{60F856DE-DBD4-4A15-93FD-35A8FC3EA498}" type="presParOf" srcId="{DA754B26-D07A-4E0D-AC6B-56A6A482C4ED}" destId="{ED4152C2-51FC-407C-A799-9090D882134C}" srcOrd="0" destOrd="0" presId="urn:microsoft.com/office/officeart/2008/layout/VerticalCurvedList"/>
    <dgm:cxn modelId="{BE99226D-968C-4588-8E50-F5AEE751B550}" type="presParOf" srcId="{DA754B26-D07A-4E0D-AC6B-56A6A482C4ED}" destId="{FA30E803-ADA6-4E74-B513-6C15F276541A}" srcOrd="1" destOrd="0" presId="urn:microsoft.com/office/officeart/2008/layout/VerticalCurvedList"/>
    <dgm:cxn modelId="{C7FFDD6A-CA05-44F0-98E5-2056536108DD}" type="presParOf" srcId="{DA754B26-D07A-4E0D-AC6B-56A6A482C4ED}" destId="{AEBC8BFB-3FB6-4EF1-9171-BAF2527AE350}" srcOrd="2" destOrd="0" presId="urn:microsoft.com/office/officeart/2008/layout/VerticalCurvedList"/>
    <dgm:cxn modelId="{75B883FC-5C3F-44B8-A1F5-937B3D308632}" type="presParOf" srcId="{DA754B26-D07A-4E0D-AC6B-56A6A482C4ED}" destId="{2224CE39-D135-45B8-B5A6-527445610449}" srcOrd="3" destOrd="0" presId="urn:microsoft.com/office/officeart/2008/layout/VerticalCurvedList"/>
    <dgm:cxn modelId="{4BCB24A0-178C-4CEC-B741-E7EB325338B5}" type="presParOf" srcId="{B89CF9B3-6DA3-45CB-A859-E185A88E182A}" destId="{32AF01ED-D8B9-453A-BF47-8E23B32FA5DD}" srcOrd="1" destOrd="0" presId="urn:microsoft.com/office/officeart/2008/layout/VerticalCurvedList"/>
    <dgm:cxn modelId="{07B68EFF-81D2-4312-A314-D759CDEBC5A0}" type="presParOf" srcId="{B89CF9B3-6DA3-45CB-A859-E185A88E182A}" destId="{E2E5D5A6-914F-4BA5-805A-D691BB6DAFF0}" srcOrd="2" destOrd="0" presId="urn:microsoft.com/office/officeart/2008/layout/VerticalCurvedList"/>
    <dgm:cxn modelId="{2D8236E2-8497-4087-959D-DA6556E374F0}" type="presParOf" srcId="{E2E5D5A6-914F-4BA5-805A-D691BB6DAFF0}" destId="{BE62D053-1392-4D3B-9B4C-CC4B2CF3F07A}" srcOrd="0" destOrd="0" presId="urn:microsoft.com/office/officeart/2008/layout/VerticalCurvedList"/>
    <dgm:cxn modelId="{99645A84-B139-426F-BEBC-D24F0FB26AD8}" type="presParOf" srcId="{B89CF9B3-6DA3-45CB-A859-E185A88E182A}" destId="{490B37B1-D3AB-4C85-A63B-E04C9A456D07}" srcOrd="3" destOrd="0" presId="urn:microsoft.com/office/officeart/2008/layout/VerticalCurvedList"/>
    <dgm:cxn modelId="{00B88D35-B783-4FC5-A63C-D56E50068E9A}" type="presParOf" srcId="{B89CF9B3-6DA3-45CB-A859-E185A88E182A}" destId="{EF52B346-32D8-4525-A056-94F05B6139F1}" srcOrd="4" destOrd="0" presId="urn:microsoft.com/office/officeart/2008/layout/VerticalCurvedList"/>
    <dgm:cxn modelId="{B7BADE26-1D71-43D8-9691-952A4795E677}" type="presParOf" srcId="{EF52B346-32D8-4525-A056-94F05B6139F1}" destId="{3D670281-63C5-483F-90C4-7423FA4DBFAB}" srcOrd="0" destOrd="0" presId="urn:microsoft.com/office/officeart/2008/layout/VerticalCurvedList"/>
    <dgm:cxn modelId="{6AE4FE82-C8C6-4822-97A2-D963733912E9}" type="presParOf" srcId="{B89CF9B3-6DA3-45CB-A859-E185A88E182A}" destId="{7EA9024C-5609-4CEE-A6ED-BDEB9E4175C4}" srcOrd="5" destOrd="0" presId="urn:microsoft.com/office/officeart/2008/layout/VerticalCurvedList"/>
    <dgm:cxn modelId="{88E42F04-FF2B-49BC-9C16-217941B3CFE3}" type="presParOf" srcId="{B89CF9B3-6DA3-45CB-A859-E185A88E182A}" destId="{08B2A0A1-4674-4CA1-A55F-576776824A6C}" srcOrd="6" destOrd="0" presId="urn:microsoft.com/office/officeart/2008/layout/VerticalCurvedList"/>
    <dgm:cxn modelId="{AA63866D-A12A-4D73-BA2F-293B10B118BC}" type="presParOf" srcId="{08B2A0A1-4674-4CA1-A55F-576776824A6C}" destId="{A90D6F92-B90C-499D-B0DE-14607DC104E3}" srcOrd="0" destOrd="0" presId="urn:microsoft.com/office/officeart/2008/layout/VerticalCurvedList"/>
    <dgm:cxn modelId="{03F758E2-A999-4379-BF3E-DAA6C184755B}" type="presParOf" srcId="{B89CF9B3-6DA3-45CB-A859-E185A88E182A}" destId="{4F2ED8D3-3A07-4465-A3FF-EE2D65FDA24F}" srcOrd="7" destOrd="0" presId="urn:microsoft.com/office/officeart/2008/layout/VerticalCurvedList"/>
    <dgm:cxn modelId="{C7B53F79-D18E-428B-AF3E-851DC5D4C095}" type="presParOf" srcId="{B89CF9B3-6DA3-45CB-A859-E185A88E182A}" destId="{5A901755-B075-4A09-AF66-EBFA3E5236F6}" srcOrd="8" destOrd="0" presId="urn:microsoft.com/office/officeart/2008/layout/VerticalCurvedList"/>
    <dgm:cxn modelId="{A092624A-77A4-407C-8FAB-51B9633A58AE}" type="presParOf" srcId="{5A901755-B075-4A09-AF66-EBFA3E5236F6}" destId="{CAD21F55-57A1-4014-97F2-E6BCC1EE45CF}" srcOrd="0" destOrd="0" presId="urn:microsoft.com/office/officeart/2008/layout/VerticalCurvedList"/>
    <dgm:cxn modelId="{E7FE63CA-FE17-42A7-B3A5-299DE150D9D8}" type="presParOf" srcId="{B89CF9B3-6DA3-45CB-A859-E185A88E182A}" destId="{8113E02D-AEA6-419E-AEF4-0C2422B23060}" srcOrd="9" destOrd="0" presId="urn:microsoft.com/office/officeart/2008/layout/VerticalCurvedList"/>
    <dgm:cxn modelId="{093FDAD1-A135-485C-970B-145397A80A32}" type="presParOf" srcId="{B89CF9B3-6DA3-45CB-A859-E185A88E182A}" destId="{CD0727A5-75E0-40D1-9B69-63A7FDCCD99E}" srcOrd="10" destOrd="0" presId="urn:microsoft.com/office/officeart/2008/layout/VerticalCurvedList"/>
    <dgm:cxn modelId="{DBB5718B-1580-4E01-9F49-4387B976D424}" type="presParOf" srcId="{CD0727A5-75E0-40D1-9B69-63A7FDCCD99E}" destId="{CA710AB2-0480-4AB8-9620-F97447A6C2C3}" srcOrd="0" destOrd="0" presId="urn:microsoft.com/office/officeart/2008/layout/VerticalCurvedList"/>
    <dgm:cxn modelId="{6564FE25-677A-421C-9D2A-3972BE50BD06}" type="presParOf" srcId="{B89CF9B3-6DA3-45CB-A859-E185A88E182A}" destId="{3C2996D6-D318-43CE-8D1B-CCE1A2AD59BE}" srcOrd="11" destOrd="0" presId="urn:microsoft.com/office/officeart/2008/layout/VerticalCurvedList"/>
    <dgm:cxn modelId="{5001B6B6-CC30-49CB-B8AC-631222C4B221}" type="presParOf" srcId="{B89CF9B3-6DA3-45CB-A859-E185A88E182A}" destId="{8410DDB4-109D-4FC3-9735-84DFF7E9A5D7}" srcOrd="12" destOrd="0" presId="urn:microsoft.com/office/officeart/2008/layout/VerticalCurvedList"/>
    <dgm:cxn modelId="{B7EB7BC4-5A91-4587-AAF3-973A4470D8A5}" type="presParOf" srcId="{8410DDB4-109D-4FC3-9735-84DFF7E9A5D7}" destId="{9088495A-7D78-402D-B89F-57E3CEDBDB8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35F02-ED1A-494D-A2E3-C1A2874C197F}">
      <dsp:nvSpPr>
        <dsp:cNvPr id="0" name=""/>
        <dsp:cNvSpPr/>
      </dsp:nvSpPr>
      <dsp:spPr>
        <a:xfrm>
          <a:off x="0" y="0"/>
          <a:ext cx="1663126" cy="3782177"/>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Arial" panose="020B0604020202020204"/>
            </a:rPr>
            <a:t>EFS</a:t>
          </a:r>
          <a:endParaRPr lang="en-US" sz="2500" kern="1200"/>
        </a:p>
      </dsp:txBody>
      <dsp:txXfrm>
        <a:off x="0" y="0"/>
        <a:ext cx="1663126" cy="1134653"/>
      </dsp:txXfrm>
    </dsp:sp>
    <dsp:sp modelId="{D9B87DE4-0510-4D11-AD98-3534BA0AAE43}">
      <dsp:nvSpPr>
        <dsp:cNvPr id="0" name=""/>
        <dsp:cNvSpPr/>
      </dsp:nvSpPr>
      <dsp:spPr>
        <a:xfrm>
          <a:off x="166952" y="1134976"/>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Not final</a:t>
          </a:r>
          <a:endParaRPr lang="en-US" sz="1000" kern="1200"/>
        </a:p>
      </dsp:txBody>
      <dsp:txXfrm>
        <a:off x="188715" y="1156739"/>
        <a:ext cx="1286974" cy="699520"/>
      </dsp:txXfrm>
    </dsp:sp>
    <dsp:sp modelId="{AD438A66-2CE0-4CD7-8A1D-758195A33A21}">
      <dsp:nvSpPr>
        <dsp:cNvPr id="0" name=""/>
        <dsp:cNvSpPr/>
      </dsp:nvSpPr>
      <dsp:spPr>
        <a:xfrm>
          <a:off x="166952" y="1992337"/>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Less nonclinical data available</a:t>
          </a:r>
          <a:endParaRPr lang="en-US" sz="1000" kern="1200"/>
        </a:p>
      </dsp:txBody>
      <dsp:txXfrm>
        <a:off x="188715" y="2014100"/>
        <a:ext cx="1286974" cy="699520"/>
      </dsp:txXfrm>
    </dsp:sp>
    <dsp:sp modelId="{1EF6B7F9-7218-4DFC-A8C5-F5A549931E4D}">
      <dsp:nvSpPr>
        <dsp:cNvPr id="0" name=""/>
        <dsp:cNvSpPr/>
      </dsp:nvSpPr>
      <dsp:spPr>
        <a:xfrm>
          <a:off x="166952" y="2849698"/>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Provide initial insights regarding clinical safety and performance or efficacy</a:t>
          </a:r>
        </a:p>
      </dsp:txBody>
      <dsp:txXfrm>
        <a:off x="188715" y="2871461"/>
        <a:ext cx="1286974" cy="699520"/>
      </dsp:txXfrm>
    </dsp:sp>
    <dsp:sp modelId="{4B3AA489-BC69-4571-9720-8427DAD1518A}">
      <dsp:nvSpPr>
        <dsp:cNvPr id="0" name=""/>
        <dsp:cNvSpPr/>
      </dsp:nvSpPr>
      <dsp:spPr>
        <a:xfrm>
          <a:off x="1788500" y="0"/>
          <a:ext cx="1663126" cy="3782177"/>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Arial" panose="020B0604020202020204"/>
            </a:rPr>
            <a:t>Traditional Feasibility</a:t>
          </a:r>
          <a:endParaRPr lang="en-US" sz="2500" kern="1200"/>
        </a:p>
      </dsp:txBody>
      <dsp:txXfrm>
        <a:off x="1788500" y="0"/>
        <a:ext cx="1663126" cy="1134653"/>
      </dsp:txXfrm>
    </dsp:sp>
    <dsp:sp modelId="{74A0FAE9-1E8A-478E-AFEB-C076D28492CE}">
      <dsp:nvSpPr>
        <dsp:cNvPr id="0" name=""/>
        <dsp:cNvSpPr/>
      </dsp:nvSpPr>
      <dsp:spPr>
        <a:xfrm>
          <a:off x="1954813" y="1134976"/>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Near final </a:t>
          </a:r>
          <a:endParaRPr lang="en-US" sz="1000" kern="1200"/>
        </a:p>
      </dsp:txBody>
      <dsp:txXfrm>
        <a:off x="1976576" y="1156739"/>
        <a:ext cx="1286974" cy="699520"/>
      </dsp:txXfrm>
    </dsp:sp>
    <dsp:sp modelId="{78A0CE6E-79AF-4CD5-9C4B-A30AD8F61A49}">
      <dsp:nvSpPr>
        <dsp:cNvPr id="0" name=""/>
        <dsp:cNvSpPr/>
      </dsp:nvSpPr>
      <dsp:spPr>
        <a:xfrm>
          <a:off x="1954813" y="1992337"/>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More nonclinical data available</a:t>
          </a:r>
          <a:endParaRPr lang="en-US" sz="1000" kern="1200"/>
        </a:p>
      </dsp:txBody>
      <dsp:txXfrm>
        <a:off x="1976576" y="2014100"/>
        <a:ext cx="1286974" cy="699520"/>
      </dsp:txXfrm>
    </dsp:sp>
    <dsp:sp modelId="{E73F3364-D727-4885-AC94-B0850E42D8A8}">
      <dsp:nvSpPr>
        <dsp:cNvPr id="0" name=""/>
        <dsp:cNvSpPr/>
      </dsp:nvSpPr>
      <dsp:spPr>
        <a:xfrm>
          <a:off x="1954813" y="2849698"/>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Capture safety and efficacy information to plan pivotal study</a:t>
          </a:r>
        </a:p>
      </dsp:txBody>
      <dsp:txXfrm>
        <a:off x="1976576" y="2871461"/>
        <a:ext cx="1286974" cy="699520"/>
      </dsp:txXfrm>
    </dsp:sp>
    <dsp:sp modelId="{3880CB5D-282B-498C-AC33-BC3D17B31B48}">
      <dsp:nvSpPr>
        <dsp:cNvPr id="0" name=""/>
        <dsp:cNvSpPr/>
      </dsp:nvSpPr>
      <dsp:spPr>
        <a:xfrm>
          <a:off x="3576361" y="0"/>
          <a:ext cx="1663126" cy="3782177"/>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Arial" panose="020B0604020202020204"/>
            </a:rPr>
            <a:t>Pivotal</a:t>
          </a:r>
          <a:endParaRPr lang="en-US" sz="2500" kern="1200"/>
        </a:p>
      </dsp:txBody>
      <dsp:txXfrm>
        <a:off x="3576361" y="0"/>
        <a:ext cx="1663126" cy="1134653"/>
      </dsp:txXfrm>
    </dsp:sp>
    <dsp:sp modelId="{64FEFAA9-208A-4178-8CFC-3F5E89BF87EA}">
      <dsp:nvSpPr>
        <dsp:cNvPr id="0" name=""/>
        <dsp:cNvSpPr/>
      </dsp:nvSpPr>
      <dsp:spPr>
        <a:xfrm>
          <a:off x="3742673" y="1134976"/>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kern="1200">
              <a:latin typeface="Arial" panose="020B0604020202020204"/>
            </a:rPr>
            <a:t>Final</a:t>
          </a:r>
          <a:endParaRPr lang="en-US" sz="1000" kern="1200"/>
        </a:p>
      </dsp:txBody>
      <dsp:txXfrm>
        <a:off x="3764436" y="1156739"/>
        <a:ext cx="1286974" cy="699520"/>
      </dsp:txXfrm>
    </dsp:sp>
    <dsp:sp modelId="{01868D2C-E415-4A78-9D7A-E6AE7FDFB558}">
      <dsp:nvSpPr>
        <dsp:cNvPr id="0" name=""/>
        <dsp:cNvSpPr/>
      </dsp:nvSpPr>
      <dsp:spPr>
        <a:xfrm>
          <a:off x="3742673" y="1992337"/>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Nonclinical data completed</a:t>
          </a:r>
          <a:endParaRPr lang="en-US" sz="1000" kern="1200"/>
        </a:p>
      </dsp:txBody>
      <dsp:txXfrm>
        <a:off x="3764436" y="2014100"/>
        <a:ext cx="1286974" cy="699520"/>
      </dsp:txXfrm>
    </dsp:sp>
    <dsp:sp modelId="{2B73A161-B984-46C7-976A-153A6C91A195}">
      <dsp:nvSpPr>
        <dsp:cNvPr id="0" name=""/>
        <dsp:cNvSpPr/>
      </dsp:nvSpPr>
      <dsp:spPr>
        <a:xfrm>
          <a:off x="3742673" y="2849698"/>
          <a:ext cx="1330500" cy="743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panose="020B0604020202020204"/>
            </a:rPr>
            <a:t>Capture safety and efficacy information to support marketing application</a:t>
          </a:r>
        </a:p>
      </dsp:txBody>
      <dsp:txXfrm>
        <a:off x="3764436" y="2871461"/>
        <a:ext cx="1286974" cy="699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3E178-EC49-41E9-80D6-C098ED76A079}">
      <dsp:nvSpPr>
        <dsp:cNvPr id="0" name=""/>
        <dsp:cNvSpPr/>
      </dsp:nvSpPr>
      <dsp:spPr>
        <a:xfrm>
          <a:off x="4966270" y="625"/>
          <a:ext cx="1245450" cy="1245450"/>
        </a:xfrm>
        <a:prstGeom prst="ellipse">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b="1" kern="1200"/>
            <a:t>1
Research and analysis</a:t>
          </a:r>
        </a:p>
      </dsp:txBody>
      <dsp:txXfrm>
        <a:off x="5148662" y="183017"/>
        <a:ext cx="880666" cy="880666"/>
      </dsp:txXfrm>
    </dsp:sp>
    <dsp:sp modelId="{505D2A78-A713-4310-A114-D9609803CAA6}">
      <dsp:nvSpPr>
        <dsp:cNvPr id="0" name=""/>
        <dsp:cNvSpPr/>
      </dsp:nvSpPr>
      <dsp:spPr>
        <a:xfrm rot="1800000">
          <a:off x="6225082" y="875953"/>
          <a:ext cx="330914" cy="420339"/>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b="1" kern="1200"/>
        </a:p>
      </dsp:txBody>
      <dsp:txXfrm>
        <a:off x="6231732" y="935203"/>
        <a:ext cx="231640" cy="252203"/>
      </dsp:txXfrm>
    </dsp:sp>
    <dsp:sp modelId="{DEA59F0D-4D5E-4F4A-899A-4EF650442DE8}">
      <dsp:nvSpPr>
        <dsp:cNvPr id="0" name=""/>
        <dsp:cNvSpPr/>
      </dsp:nvSpPr>
      <dsp:spPr>
        <a:xfrm>
          <a:off x="6585579" y="935534"/>
          <a:ext cx="1245450" cy="1245450"/>
        </a:xfrm>
        <a:prstGeom prst="ellipse">
          <a:avLst/>
        </a:prstGeom>
        <a:solidFill>
          <a:schemeClr val="accent1">
            <a:shade val="50000"/>
            <a:hueOff val="-157765"/>
            <a:satOff val="-14145"/>
            <a:lumOff val="173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b="1" kern="1200"/>
            <a:t>2
Networking</a:t>
          </a:r>
        </a:p>
      </dsp:txBody>
      <dsp:txXfrm>
        <a:off x="6767971" y="1117926"/>
        <a:ext cx="880666" cy="880666"/>
      </dsp:txXfrm>
    </dsp:sp>
    <dsp:sp modelId="{686C204F-0BDE-4F4B-9F4C-669012A40324}">
      <dsp:nvSpPr>
        <dsp:cNvPr id="0" name=""/>
        <dsp:cNvSpPr/>
      </dsp:nvSpPr>
      <dsp:spPr>
        <a:xfrm rot="5400000">
          <a:off x="7042848" y="2273633"/>
          <a:ext cx="330914" cy="420339"/>
        </a:xfrm>
        <a:prstGeom prst="rightArrow">
          <a:avLst>
            <a:gd name="adj1" fmla="val 60000"/>
            <a:gd name="adj2" fmla="val 50000"/>
          </a:avLst>
        </a:prstGeom>
        <a:solidFill>
          <a:schemeClr val="accent1">
            <a:shade val="90000"/>
            <a:hueOff val="-160164"/>
            <a:satOff val="-13321"/>
            <a:lumOff val="158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b="1" kern="1200"/>
        </a:p>
      </dsp:txBody>
      <dsp:txXfrm>
        <a:off x="7092485" y="2308064"/>
        <a:ext cx="231640" cy="252203"/>
      </dsp:txXfrm>
    </dsp:sp>
    <dsp:sp modelId="{A18F2054-50C2-41A2-9435-4E9991A44ABE}">
      <dsp:nvSpPr>
        <dsp:cNvPr id="0" name=""/>
        <dsp:cNvSpPr/>
      </dsp:nvSpPr>
      <dsp:spPr>
        <a:xfrm>
          <a:off x="6585579" y="2805351"/>
          <a:ext cx="1245450" cy="1245450"/>
        </a:xfrm>
        <a:prstGeom prst="ellipse">
          <a:avLst/>
        </a:prstGeom>
        <a:solidFill>
          <a:schemeClr val="accent1">
            <a:shade val="50000"/>
            <a:hueOff val="-315530"/>
            <a:satOff val="-28290"/>
            <a:lumOff val="347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b="1" kern="1200"/>
            <a:t>3
Methodology</a:t>
          </a:r>
        </a:p>
      </dsp:txBody>
      <dsp:txXfrm>
        <a:off x="6767971" y="2987743"/>
        <a:ext cx="880666" cy="880666"/>
      </dsp:txXfrm>
    </dsp:sp>
    <dsp:sp modelId="{B79474C2-9ECF-4DFD-8E5F-80C934130A6B}">
      <dsp:nvSpPr>
        <dsp:cNvPr id="0" name=""/>
        <dsp:cNvSpPr/>
      </dsp:nvSpPr>
      <dsp:spPr>
        <a:xfrm rot="9000000">
          <a:off x="6241304" y="3680678"/>
          <a:ext cx="330914" cy="420339"/>
        </a:xfrm>
        <a:prstGeom prst="rightArrow">
          <a:avLst>
            <a:gd name="adj1" fmla="val 60000"/>
            <a:gd name="adj2" fmla="val 50000"/>
          </a:avLst>
        </a:prstGeom>
        <a:solidFill>
          <a:schemeClr val="accent1">
            <a:shade val="90000"/>
            <a:hueOff val="-320328"/>
            <a:satOff val="-26642"/>
            <a:lumOff val="316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b="1" kern="1200"/>
        </a:p>
      </dsp:txBody>
      <dsp:txXfrm rot="10800000">
        <a:off x="6333928" y="3739928"/>
        <a:ext cx="231640" cy="252203"/>
      </dsp:txXfrm>
    </dsp:sp>
    <dsp:sp modelId="{71807933-95E2-4309-8F1D-7CDCE9685FF3}">
      <dsp:nvSpPr>
        <dsp:cNvPr id="0" name=""/>
        <dsp:cNvSpPr/>
      </dsp:nvSpPr>
      <dsp:spPr>
        <a:xfrm>
          <a:off x="4966270" y="3740260"/>
          <a:ext cx="1245450" cy="1245450"/>
        </a:xfrm>
        <a:prstGeom prst="ellipse">
          <a:avLst/>
        </a:prstGeom>
        <a:solidFill>
          <a:schemeClr val="accent1">
            <a:shade val="50000"/>
            <a:hueOff val="-473295"/>
            <a:satOff val="-42435"/>
            <a:lumOff val="521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b="1" kern="1200"/>
            <a:t>4
Pilot and testing</a:t>
          </a:r>
        </a:p>
      </dsp:txBody>
      <dsp:txXfrm>
        <a:off x="5148662" y="3922652"/>
        <a:ext cx="880666" cy="880666"/>
      </dsp:txXfrm>
    </dsp:sp>
    <dsp:sp modelId="{51DA97FB-4547-457E-91C8-4C6726B91AE9}">
      <dsp:nvSpPr>
        <dsp:cNvPr id="0" name=""/>
        <dsp:cNvSpPr/>
      </dsp:nvSpPr>
      <dsp:spPr>
        <a:xfrm rot="12600000">
          <a:off x="4621995" y="3690044"/>
          <a:ext cx="330914" cy="420339"/>
        </a:xfrm>
        <a:prstGeom prst="rightArrow">
          <a:avLst>
            <a:gd name="adj1" fmla="val 60000"/>
            <a:gd name="adj2" fmla="val 50000"/>
          </a:avLst>
        </a:prstGeom>
        <a:solidFill>
          <a:schemeClr val="accent1">
            <a:shade val="90000"/>
            <a:hueOff val="-480493"/>
            <a:satOff val="-39963"/>
            <a:lumOff val="474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b="1" kern="1200"/>
        </a:p>
      </dsp:txBody>
      <dsp:txXfrm rot="10800000">
        <a:off x="4714619" y="3798931"/>
        <a:ext cx="231640" cy="252203"/>
      </dsp:txXfrm>
    </dsp:sp>
    <dsp:sp modelId="{A58B61B3-246F-4A2B-8973-C58E2257EEC8}">
      <dsp:nvSpPr>
        <dsp:cNvPr id="0" name=""/>
        <dsp:cNvSpPr/>
      </dsp:nvSpPr>
      <dsp:spPr>
        <a:xfrm>
          <a:off x="3346961" y="2805351"/>
          <a:ext cx="1245450" cy="1245450"/>
        </a:xfrm>
        <a:prstGeom prst="ellipse">
          <a:avLst/>
        </a:prstGeom>
        <a:solidFill>
          <a:schemeClr val="accent1">
            <a:shade val="50000"/>
            <a:hueOff val="-315530"/>
            <a:satOff val="-28290"/>
            <a:lumOff val="347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it-IT" sz="900" b="1" kern="1200"/>
            <a:t>5
Monitoring</a:t>
          </a:r>
        </a:p>
      </dsp:txBody>
      <dsp:txXfrm>
        <a:off x="3529353" y="2987743"/>
        <a:ext cx="880666" cy="880666"/>
      </dsp:txXfrm>
    </dsp:sp>
    <dsp:sp modelId="{33A6728C-1EA7-427F-A473-58CC978DCEEB}">
      <dsp:nvSpPr>
        <dsp:cNvPr id="0" name=""/>
        <dsp:cNvSpPr/>
      </dsp:nvSpPr>
      <dsp:spPr>
        <a:xfrm rot="16200000">
          <a:off x="3804229" y="2292364"/>
          <a:ext cx="330914" cy="420339"/>
        </a:xfrm>
        <a:prstGeom prst="rightArrow">
          <a:avLst>
            <a:gd name="adj1" fmla="val 60000"/>
            <a:gd name="adj2" fmla="val 50000"/>
          </a:avLst>
        </a:prstGeom>
        <a:solidFill>
          <a:schemeClr val="accent1">
            <a:shade val="90000"/>
            <a:hueOff val="-320328"/>
            <a:satOff val="-26642"/>
            <a:lumOff val="316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b="1" kern="1200"/>
        </a:p>
      </dsp:txBody>
      <dsp:txXfrm>
        <a:off x="3853866" y="2426069"/>
        <a:ext cx="231640" cy="252203"/>
      </dsp:txXfrm>
    </dsp:sp>
    <dsp:sp modelId="{DEB46827-912D-446F-9328-9EBABE4F3CDD}">
      <dsp:nvSpPr>
        <dsp:cNvPr id="0" name=""/>
        <dsp:cNvSpPr/>
      </dsp:nvSpPr>
      <dsp:spPr>
        <a:xfrm>
          <a:off x="3283057" y="935534"/>
          <a:ext cx="1373258" cy="1245450"/>
        </a:xfrm>
        <a:prstGeom prst="ellipse">
          <a:avLst/>
        </a:prstGeom>
        <a:solidFill>
          <a:schemeClr val="accent1">
            <a:shade val="50000"/>
            <a:hueOff val="-157765"/>
            <a:satOff val="-14145"/>
            <a:lumOff val="173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b="1" kern="1200"/>
            <a:t>6
Dissemination</a:t>
          </a:r>
        </a:p>
      </dsp:txBody>
      <dsp:txXfrm>
        <a:off x="3484166" y="1117926"/>
        <a:ext cx="971040" cy="880666"/>
      </dsp:txXfrm>
    </dsp:sp>
    <dsp:sp modelId="{01DCACD2-64C3-4C9C-A1A6-4C8901B7E492}">
      <dsp:nvSpPr>
        <dsp:cNvPr id="0" name=""/>
        <dsp:cNvSpPr/>
      </dsp:nvSpPr>
      <dsp:spPr>
        <a:xfrm rot="19800000">
          <a:off x="4638552" y="873447"/>
          <a:ext cx="306480" cy="420339"/>
        </a:xfrm>
        <a:prstGeom prst="rightArrow">
          <a:avLst>
            <a:gd name="adj1" fmla="val 60000"/>
            <a:gd name="adj2" fmla="val 50000"/>
          </a:avLst>
        </a:prstGeom>
        <a:solidFill>
          <a:schemeClr val="accent1">
            <a:shade val="90000"/>
            <a:hueOff val="-160164"/>
            <a:satOff val="-13321"/>
            <a:lumOff val="158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b="1" kern="1200"/>
        </a:p>
      </dsp:txBody>
      <dsp:txXfrm>
        <a:off x="4644711" y="980501"/>
        <a:ext cx="214536" cy="2522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5129-6AE7-4620-9DB2-77B912A227F9}">
      <dsp:nvSpPr>
        <dsp:cNvPr id="0" name=""/>
        <dsp:cNvSpPr/>
      </dsp:nvSpPr>
      <dsp:spPr>
        <a:xfrm>
          <a:off x="0" y="272216"/>
          <a:ext cx="2880000" cy="957600"/>
        </a:xfrm>
        <a:prstGeom prst="rect">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333248" rIns="223520"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a:t>Bocconi University (leader)</a:t>
          </a:r>
        </a:p>
        <a:p>
          <a:pPr marL="114300" lvl="1" indent="-114300" algn="l" defTabSz="533400">
            <a:lnSpc>
              <a:spcPct val="90000"/>
            </a:lnSpc>
            <a:spcBef>
              <a:spcPct val="0"/>
            </a:spcBef>
            <a:spcAft>
              <a:spcPct val="15000"/>
            </a:spcAft>
            <a:buChar char="•"/>
          </a:pPr>
          <a:r>
            <a:rPr lang="it-IT" sz="1200" kern="1200"/>
            <a:t>Marburg University</a:t>
          </a:r>
        </a:p>
        <a:p>
          <a:pPr marL="114300" lvl="1" indent="-114300" algn="l" defTabSz="533400">
            <a:lnSpc>
              <a:spcPct val="90000"/>
            </a:lnSpc>
            <a:spcBef>
              <a:spcPct val="0"/>
            </a:spcBef>
            <a:spcAft>
              <a:spcPct val="15000"/>
            </a:spcAft>
            <a:buChar char="•"/>
          </a:pPr>
          <a:r>
            <a:rPr lang="it-IT" sz="1200" kern="1200"/>
            <a:t>Trinity College Dublin</a:t>
          </a:r>
        </a:p>
      </dsp:txBody>
      <dsp:txXfrm>
        <a:off x="0" y="272216"/>
        <a:ext cx="2880000" cy="957600"/>
      </dsp:txXfrm>
    </dsp:sp>
    <dsp:sp modelId="{C2D48928-2814-44A1-919A-DF241274CBB1}">
      <dsp:nvSpPr>
        <dsp:cNvPr id="0" name=""/>
        <dsp:cNvSpPr/>
      </dsp:nvSpPr>
      <dsp:spPr>
        <a:xfrm>
          <a:off x="144000" y="36056"/>
          <a:ext cx="2016000" cy="47232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it-IT" sz="1200" b="1" i="0" kern="1200">
              <a:latin typeface="Arial" charset="0"/>
            </a:rPr>
            <a:t>ACADEMIA</a:t>
          </a:r>
        </a:p>
      </dsp:txBody>
      <dsp:txXfrm>
        <a:off x="167057" y="59113"/>
        <a:ext cx="1969886" cy="426206"/>
      </dsp:txXfrm>
    </dsp:sp>
    <dsp:sp modelId="{0D9B666C-3E4D-4CDB-AB21-0C8B713152C6}">
      <dsp:nvSpPr>
        <dsp:cNvPr id="0" name=""/>
        <dsp:cNvSpPr/>
      </dsp:nvSpPr>
      <dsp:spPr>
        <a:xfrm>
          <a:off x="0" y="1552375"/>
          <a:ext cx="2880000" cy="1965599"/>
        </a:xfrm>
        <a:prstGeom prst="rect">
          <a:avLst/>
        </a:prstGeom>
        <a:solidFill>
          <a:schemeClr val="lt1">
            <a:alpha val="90000"/>
            <a:hueOff val="0"/>
            <a:satOff val="0"/>
            <a:lumOff val="0"/>
            <a:alphaOff val="0"/>
          </a:schemeClr>
        </a:solidFill>
        <a:ln w="12700" cap="flat" cmpd="sng" algn="ctr">
          <a:solidFill>
            <a:schemeClr val="accent1">
              <a:shade val="80000"/>
              <a:hueOff val="-222122"/>
              <a:satOff val="-19438"/>
              <a:lumOff val="182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333248" rIns="223520" bIns="85344" numCol="1" spcCol="1270" anchor="t" anchorCtr="0">
          <a:noAutofit/>
        </a:bodyPr>
        <a:lstStyle/>
        <a:p>
          <a:pPr marL="114300" lvl="1" indent="-114300" algn="l" defTabSz="533400">
            <a:lnSpc>
              <a:spcPct val="90000"/>
            </a:lnSpc>
            <a:spcBef>
              <a:spcPct val="0"/>
            </a:spcBef>
            <a:spcAft>
              <a:spcPct val="15000"/>
            </a:spcAft>
            <a:buChar char="•"/>
          </a:pPr>
          <a:r>
            <a:rPr lang="fr-FR" sz="1200" kern="1200"/>
            <a:t>Assistance Publique Hôpitaux De Paris</a:t>
          </a:r>
          <a:endParaRPr lang="it-IT" sz="1200" kern="1200"/>
        </a:p>
        <a:p>
          <a:pPr marL="114300" lvl="1" indent="-114300" algn="l" defTabSz="533400">
            <a:lnSpc>
              <a:spcPct val="90000"/>
            </a:lnSpc>
            <a:spcBef>
              <a:spcPct val="0"/>
            </a:spcBef>
            <a:spcAft>
              <a:spcPct val="15000"/>
            </a:spcAft>
            <a:buChar char="•"/>
          </a:pPr>
          <a:r>
            <a:rPr lang="it-IT" sz="1200" kern="1200"/>
            <a:t>Fondazione Policlinico Universitario Agostino Gemelli IRCCS</a:t>
          </a:r>
        </a:p>
        <a:p>
          <a:pPr marL="114300" lvl="1" indent="-114300" algn="l" defTabSz="533400">
            <a:lnSpc>
              <a:spcPct val="90000"/>
            </a:lnSpc>
            <a:spcBef>
              <a:spcPct val="0"/>
            </a:spcBef>
            <a:spcAft>
              <a:spcPct val="15000"/>
            </a:spcAft>
            <a:buChar char="•"/>
          </a:pPr>
          <a:r>
            <a:rPr lang="es-ES" sz="1200" kern="1200"/>
            <a:t>Fundació Clínic per a la Recerca Biomèdica &amp; </a:t>
          </a:r>
          <a:r>
            <a:rPr lang="en-US" sz="1200" kern="1200"/>
            <a:t>Hospital </a:t>
          </a:r>
          <a:r>
            <a:rPr lang="es-ES" sz="1200" kern="1200"/>
            <a:t>Clínic</a:t>
          </a:r>
          <a:r>
            <a:rPr lang="en-US" sz="1200" kern="1200"/>
            <a:t> de Barcelona</a:t>
          </a:r>
          <a:endParaRPr lang="it-IT" sz="1200" kern="1200"/>
        </a:p>
        <a:p>
          <a:pPr marL="114300" lvl="1" indent="-114300" algn="l" defTabSz="533400">
            <a:lnSpc>
              <a:spcPct val="90000"/>
            </a:lnSpc>
            <a:spcBef>
              <a:spcPct val="0"/>
            </a:spcBef>
            <a:spcAft>
              <a:spcPct val="15000"/>
            </a:spcAft>
            <a:buChar char="•"/>
          </a:pPr>
          <a:r>
            <a:rPr lang="it-IT" sz="1200" kern="1200"/>
            <a:t>Odense University Hospital</a:t>
          </a:r>
        </a:p>
      </dsp:txBody>
      <dsp:txXfrm>
        <a:off x="0" y="1552375"/>
        <a:ext cx="2880000" cy="1965599"/>
      </dsp:txXfrm>
    </dsp:sp>
    <dsp:sp modelId="{1BC6481B-3D23-4CEC-AEC7-65E993C0CDB2}">
      <dsp:nvSpPr>
        <dsp:cNvPr id="0" name=""/>
        <dsp:cNvSpPr/>
      </dsp:nvSpPr>
      <dsp:spPr>
        <a:xfrm>
          <a:off x="144000" y="1316216"/>
          <a:ext cx="2016000" cy="47232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it-IT" sz="1200" b="1" kern="1200"/>
            <a:t>HEALTHCARE PROVIDERS</a:t>
          </a:r>
        </a:p>
      </dsp:txBody>
      <dsp:txXfrm>
        <a:off x="167057" y="1339273"/>
        <a:ext cx="1969886" cy="426206"/>
      </dsp:txXfrm>
    </dsp:sp>
    <dsp:sp modelId="{3E1386A2-9CF5-4AEB-ADFC-E438CB2F81BC}">
      <dsp:nvSpPr>
        <dsp:cNvPr id="0" name=""/>
        <dsp:cNvSpPr/>
      </dsp:nvSpPr>
      <dsp:spPr>
        <a:xfrm>
          <a:off x="0" y="3840536"/>
          <a:ext cx="2880000" cy="768599"/>
        </a:xfrm>
        <a:prstGeom prst="rect">
          <a:avLst/>
        </a:prstGeom>
        <a:solidFill>
          <a:schemeClr val="lt1">
            <a:alpha val="90000"/>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333248" rIns="223520"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a:t>AGENAS, Italy</a:t>
          </a:r>
        </a:p>
        <a:p>
          <a:pPr marL="114300" lvl="1" indent="-114300" algn="l" defTabSz="533400">
            <a:lnSpc>
              <a:spcPct val="90000"/>
            </a:lnSpc>
            <a:spcBef>
              <a:spcPct val="0"/>
            </a:spcBef>
            <a:spcAft>
              <a:spcPct val="15000"/>
            </a:spcAft>
            <a:buChar char="•"/>
          </a:pPr>
          <a:r>
            <a:rPr lang="it-IT" sz="1200" kern="1200"/>
            <a:t>NIPH, Norway</a:t>
          </a:r>
        </a:p>
      </dsp:txBody>
      <dsp:txXfrm>
        <a:off x="0" y="3840536"/>
        <a:ext cx="2880000" cy="768599"/>
      </dsp:txXfrm>
    </dsp:sp>
    <dsp:sp modelId="{A0E4F022-A722-49A7-80F2-0163D53E537C}">
      <dsp:nvSpPr>
        <dsp:cNvPr id="0" name=""/>
        <dsp:cNvSpPr/>
      </dsp:nvSpPr>
      <dsp:spPr>
        <a:xfrm>
          <a:off x="144000" y="3604376"/>
          <a:ext cx="2016000" cy="47232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it-IT" sz="1200" b="1" kern="1200"/>
            <a:t>HTA AGENCIES</a:t>
          </a:r>
        </a:p>
      </dsp:txBody>
      <dsp:txXfrm>
        <a:off x="167057" y="3627433"/>
        <a:ext cx="1969886"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5129-6AE7-4620-9DB2-77B912A227F9}">
      <dsp:nvSpPr>
        <dsp:cNvPr id="0" name=""/>
        <dsp:cNvSpPr/>
      </dsp:nvSpPr>
      <dsp:spPr>
        <a:xfrm>
          <a:off x="0" y="184851"/>
          <a:ext cx="2880000" cy="680400"/>
        </a:xfrm>
        <a:prstGeom prst="rect">
          <a:avLst/>
        </a:prstGeom>
        <a:solidFill>
          <a:schemeClr val="lt1">
            <a:alpha val="90000"/>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249936" rIns="223520"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a:t>European Patients’ Forum</a:t>
          </a:r>
        </a:p>
        <a:p>
          <a:pPr marL="114300" lvl="1" indent="-114300" algn="l" defTabSz="533400">
            <a:lnSpc>
              <a:spcPct val="90000"/>
            </a:lnSpc>
            <a:spcBef>
              <a:spcPct val="0"/>
            </a:spcBef>
            <a:spcAft>
              <a:spcPct val="15000"/>
            </a:spcAft>
            <a:buChar char="•"/>
          </a:pPr>
          <a:r>
            <a:rPr lang="it-IT" sz="1200" kern="1200"/>
            <a:t>Global Heart Hub</a:t>
          </a:r>
        </a:p>
      </dsp:txBody>
      <dsp:txXfrm>
        <a:off x="0" y="184851"/>
        <a:ext cx="2880000" cy="680400"/>
      </dsp:txXfrm>
    </dsp:sp>
    <dsp:sp modelId="{C2D48928-2814-44A1-919A-DF241274CBB1}">
      <dsp:nvSpPr>
        <dsp:cNvPr id="0" name=""/>
        <dsp:cNvSpPr/>
      </dsp:nvSpPr>
      <dsp:spPr>
        <a:xfrm>
          <a:off x="144000" y="7731"/>
          <a:ext cx="2016000" cy="3542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it-IT" sz="1200" b="1" i="0" kern="1200">
              <a:latin typeface="Arial" charset="0"/>
            </a:rPr>
            <a:t>PATIENT ORGANIZATIONS</a:t>
          </a:r>
        </a:p>
      </dsp:txBody>
      <dsp:txXfrm>
        <a:off x="161293" y="25024"/>
        <a:ext cx="1981414" cy="319654"/>
      </dsp:txXfrm>
    </dsp:sp>
    <dsp:sp modelId="{0D9B666C-3E4D-4CDB-AB21-0C8B713152C6}">
      <dsp:nvSpPr>
        <dsp:cNvPr id="0" name=""/>
        <dsp:cNvSpPr/>
      </dsp:nvSpPr>
      <dsp:spPr>
        <a:xfrm>
          <a:off x="0" y="1107172"/>
          <a:ext cx="2880000" cy="500850"/>
        </a:xfrm>
        <a:prstGeom prst="rect">
          <a:avLst/>
        </a:prstGeom>
        <a:solidFill>
          <a:schemeClr val="lt1">
            <a:alpha val="90000"/>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249936" rIns="223520" bIns="85344" numCol="1" spcCol="1270" anchor="t" anchorCtr="0">
          <a:noAutofit/>
        </a:bodyPr>
        <a:lstStyle/>
        <a:p>
          <a:pPr marL="114300" lvl="1" indent="-114300" algn="l" defTabSz="533400">
            <a:lnSpc>
              <a:spcPct val="90000"/>
            </a:lnSpc>
            <a:spcBef>
              <a:spcPct val="0"/>
            </a:spcBef>
            <a:spcAft>
              <a:spcPct val="15000"/>
            </a:spcAft>
            <a:buChar char="•"/>
          </a:pPr>
          <a:r>
            <a:rPr lang="it-IT" sz="1200" i="0" kern="1200">
              <a:latin typeface="Arial" charset="0"/>
            </a:rPr>
            <a:t>Meditrial</a:t>
          </a:r>
          <a:endParaRPr lang="it-IT" sz="1200" kern="1200"/>
        </a:p>
      </dsp:txBody>
      <dsp:txXfrm>
        <a:off x="0" y="1107172"/>
        <a:ext cx="2880000" cy="500850"/>
      </dsp:txXfrm>
    </dsp:sp>
    <dsp:sp modelId="{1BC6481B-3D23-4CEC-AEC7-65E993C0CDB2}">
      <dsp:nvSpPr>
        <dsp:cNvPr id="0" name=""/>
        <dsp:cNvSpPr/>
      </dsp:nvSpPr>
      <dsp:spPr>
        <a:xfrm>
          <a:off x="144000" y="930052"/>
          <a:ext cx="2016000" cy="3542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it-IT" sz="1200" b="1" kern="1200"/>
            <a:t>CRO</a:t>
          </a:r>
        </a:p>
      </dsp:txBody>
      <dsp:txXfrm>
        <a:off x="161293" y="947345"/>
        <a:ext cx="1981414" cy="319654"/>
      </dsp:txXfrm>
    </dsp:sp>
    <dsp:sp modelId="{3E1386A2-9CF5-4AEB-ADFC-E438CB2F81BC}">
      <dsp:nvSpPr>
        <dsp:cNvPr id="0" name=""/>
        <dsp:cNvSpPr/>
      </dsp:nvSpPr>
      <dsp:spPr>
        <a:xfrm>
          <a:off x="0" y="1849942"/>
          <a:ext cx="2880000" cy="1058400"/>
        </a:xfrm>
        <a:prstGeom prst="rect">
          <a:avLst/>
        </a:prstGeom>
        <a:solidFill>
          <a:schemeClr val="lt1">
            <a:alpha val="90000"/>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249936" rIns="223520"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a:t>Carmat</a:t>
          </a:r>
        </a:p>
        <a:p>
          <a:pPr marL="114300" lvl="1" indent="-114300" algn="l" defTabSz="533400">
            <a:lnSpc>
              <a:spcPct val="90000"/>
            </a:lnSpc>
            <a:spcBef>
              <a:spcPct val="0"/>
            </a:spcBef>
            <a:spcAft>
              <a:spcPct val="15000"/>
            </a:spcAft>
            <a:buChar char="•"/>
          </a:pPr>
          <a:r>
            <a:rPr lang="it-IT" sz="1200" kern="1200"/>
            <a:t>Newronika</a:t>
          </a:r>
        </a:p>
        <a:p>
          <a:pPr marL="114300" lvl="1" indent="-114300" algn="l" defTabSz="533400">
            <a:lnSpc>
              <a:spcPct val="90000"/>
            </a:lnSpc>
            <a:spcBef>
              <a:spcPct val="0"/>
            </a:spcBef>
            <a:spcAft>
              <a:spcPct val="15000"/>
            </a:spcAft>
            <a:buChar char="•"/>
          </a:pPr>
          <a:r>
            <a:rPr lang="it-IT" sz="1200" kern="1200"/>
            <a:t>Idris Oncology</a:t>
          </a:r>
        </a:p>
        <a:p>
          <a:pPr marL="114300" lvl="1" indent="-114300" algn="l" defTabSz="533400">
            <a:lnSpc>
              <a:spcPct val="90000"/>
            </a:lnSpc>
            <a:spcBef>
              <a:spcPct val="0"/>
            </a:spcBef>
            <a:spcAft>
              <a:spcPct val="15000"/>
            </a:spcAft>
            <a:buChar char="•"/>
          </a:pPr>
          <a:r>
            <a:rPr lang="it-IT" sz="1200" kern="1200"/>
            <a:t>Qurasoft</a:t>
          </a:r>
        </a:p>
      </dsp:txBody>
      <dsp:txXfrm>
        <a:off x="0" y="1849942"/>
        <a:ext cx="2880000" cy="1058400"/>
      </dsp:txXfrm>
    </dsp:sp>
    <dsp:sp modelId="{A0E4F022-A722-49A7-80F2-0163D53E537C}">
      <dsp:nvSpPr>
        <dsp:cNvPr id="0" name=""/>
        <dsp:cNvSpPr/>
      </dsp:nvSpPr>
      <dsp:spPr>
        <a:xfrm>
          <a:off x="144000" y="1672821"/>
          <a:ext cx="2016000" cy="3542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en-GB" sz="1200" b="1" kern="1200" noProof="0"/>
            <a:t>SMEs</a:t>
          </a:r>
        </a:p>
      </dsp:txBody>
      <dsp:txXfrm>
        <a:off x="161293" y="1690114"/>
        <a:ext cx="1981414" cy="319654"/>
      </dsp:txXfrm>
    </dsp:sp>
    <dsp:sp modelId="{B67C1D57-2733-4C9E-932C-BA6885B4E8F1}">
      <dsp:nvSpPr>
        <dsp:cNvPr id="0" name=""/>
        <dsp:cNvSpPr/>
      </dsp:nvSpPr>
      <dsp:spPr>
        <a:xfrm>
          <a:off x="0" y="3150262"/>
          <a:ext cx="2880000" cy="1436400"/>
        </a:xfrm>
        <a:prstGeom prst="rect">
          <a:avLst/>
        </a:prstGeom>
        <a:solidFill>
          <a:schemeClr val="lt1">
            <a:alpha val="90000"/>
            <a:hueOff val="0"/>
            <a:satOff val="0"/>
            <a:lumOff val="0"/>
            <a:alphaOff val="0"/>
          </a:schemeClr>
        </a:solidFill>
        <a:ln w="12700" cap="flat" cmpd="sng" algn="ctr">
          <a:solidFill>
            <a:schemeClr val="accent2">
              <a:shade val="80000"/>
              <a:hueOff val="-110579"/>
              <a:satOff val="-15871"/>
              <a:lumOff val="290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3520" tIns="249936" rIns="223520" bIns="85344" numCol="1" spcCol="1270" anchor="t" anchorCtr="0">
          <a:noAutofit/>
        </a:bodyPr>
        <a:lstStyle/>
        <a:p>
          <a:pPr marL="114300" lvl="1" indent="-114300" algn="l" defTabSz="533400">
            <a:lnSpc>
              <a:spcPct val="90000"/>
            </a:lnSpc>
            <a:spcBef>
              <a:spcPct val="0"/>
            </a:spcBef>
            <a:spcAft>
              <a:spcPct val="15000"/>
            </a:spcAft>
            <a:buChar char="•"/>
          </a:pPr>
          <a:r>
            <a:rPr lang="it-IT" sz="1200" kern="1200"/>
            <a:t>Edwards </a:t>
          </a:r>
          <a:r>
            <a:rPr lang="en-GB" sz="1200" kern="1200" noProof="0"/>
            <a:t>Lifescience</a:t>
          </a:r>
          <a:r>
            <a:rPr lang="it-IT" sz="1200" kern="1200"/>
            <a:t> (coordinator)</a:t>
          </a:r>
        </a:p>
        <a:p>
          <a:pPr marL="114300" lvl="1" indent="-114300" algn="l" defTabSz="533400">
            <a:lnSpc>
              <a:spcPct val="90000"/>
            </a:lnSpc>
            <a:spcBef>
              <a:spcPct val="0"/>
            </a:spcBef>
            <a:spcAft>
              <a:spcPct val="15000"/>
            </a:spcAft>
            <a:buChar char="•"/>
          </a:pPr>
          <a:r>
            <a:rPr lang="it-IT" sz="1200" kern="1200"/>
            <a:t>Abbott</a:t>
          </a:r>
        </a:p>
        <a:p>
          <a:pPr marL="114300" lvl="1" indent="-114300" algn="l" defTabSz="533400">
            <a:lnSpc>
              <a:spcPct val="90000"/>
            </a:lnSpc>
            <a:spcBef>
              <a:spcPct val="0"/>
            </a:spcBef>
            <a:spcAft>
              <a:spcPct val="15000"/>
            </a:spcAft>
            <a:buChar char="•"/>
          </a:pPr>
          <a:r>
            <a:rPr lang="it-IT" sz="1200" kern="1200"/>
            <a:t>DePuy </a:t>
          </a:r>
          <a:r>
            <a:rPr lang="en-GB" sz="1200" kern="1200" noProof="0"/>
            <a:t>Synthes</a:t>
          </a:r>
        </a:p>
        <a:p>
          <a:pPr marL="114300" lvl="1" indent="-114300" algn="l" defTabSz="533400">
            <a:lnSpc>
              <a:spcPct val="90000"/>
            </a:lnSpc>
            <a:spcBef>
              <a:spcPct val="0"/>
            </a:spcBef>
            <a:spcAft>
              <a:spcPct val="15000"/>
            </a:spcAft>
            <a:buChar char="•"/>
          </a:pPr>
          <a:r>
            <a:rPr lang="it-IT" sz="1200" kern="1200"/>
            <a:t>Medtronic</a:t>
          </a:r>
        </a:p>
        <a:p>
          <a:pPr marL="114300" lvl="1" indent="-114300" algn="l" defTabSz="533400">
            <a:lnSpc>
              <a:spcPct val="90000"/>
            </a:lnSpc>
            <a:spcBef>
              <a:spcPct val="0"/>
            </a:spcBef>
            <a:spcAft>
              <a:spcPct val="15000"/>
            </a:spcAft>
            <a:buChar char="•"/>
          </a:pPr>
          <a:r>
            <a:rPr lang="it-IT" sz="1200" kern="1200"/>
            <a:t>Philips</a:t>
          </a:r>
        </a:p>
        <a:p>
          <a:pPr marL="114300" lvl="1" indent="-114300" algn="l" defTabSz="533400">
            <a:lnSpc>
              <a:spcPct val="90000"/>
            </a:lnSpc>
            <a:spcBef>
              <a:spcPct val="0"/>
            </a:spcBef>
            <a:spcAft>
              <a:spcPct val="15000"/>
            </a:spcAft>
            <a:buChar char="•"/>
          </a:pPr>
          <a:r>
            <a:rPr lang="it-IT" sz="1200" kern="1200"/>
            <a:t>WL Gore</a:t>
          </a:r>
        </a:p>
      </dsp:txBody>
      <dsp:txXfrm>
        <a:off x="0" y="3150262"/>
        <a:ext cx="2880000" cy="1436400"/>
      </dsp:txXfrm>
    </dsp:sp>
    <dsp:sp modelId="{147C5474-CFA1-4F0B-806B-5E422E2D774B}">
      <dsp:nvSpPr>
        <dsp:cNvPr id="0" name=""/>
        <dsp:cNvSpPr/>
      </dsp:nvSpPr>
      <dsp:spPr>
        <a:xfrm>
          <a:off x="144000" y="2973142"/>
          <a:ext cx="2016000" cy="354240"/>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None/>
          </a:pPr>
          <a:r>
            <a:rPr lang="it-IT" sz="1200" b="1" i="0" kern="1200">
              <a:latin typeface="Arial" charset="0"/>
            </a:rPr>
            <a:t>TECHNOLOGY DEVELOPERS</a:t>
          </a:r>
          <a:endParaRPr lang="it-IT" sz="1200" kern="1200"/>
        </a:p>
      </dsp:txBody>
      <dsp:txXfrm>
        <a:off x="161293" y="2990435"/>
        <a:ext cx="1981414" cy="3196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5129-6AE7-4620-9DB2-77B912A227F9}">
      <dsp:nvSpPr>
        <dsp:cNvPr id="0" name=""/>
        <dsp:cNvSpPr/>
      </dsp:nvSpPr>
      <dsp:spPr>
        <a:xfrm>
          <a:off x="0" y="368795"/>
          <a:ext cx="4602162" cy="1282049"/>
        </a:xfrm>
        <a:prstGeom prst="rect">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7179" tIns="458216" rIns="357179"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a:t>Italian Ministry of Health</a:t>
          </a:r>
        </a:p>
        <a:p>
          <a:pPr marL="171450" lvl="1" indent="-171450" algn="l" defTabSz="711200">
            <a:lnSpc>
              <a:spcPct val="90000"/>
            </a:lnSpc>
            <a:spcBef>
              <a:spcPct val="0"/>
            </a:spcBef>
            <a:spcAft>
              <a:spcPct val="15000"/>
            </a:spcAft>
            <a:buChar char="•"/>
          </a:pPr>
          <a:r>
            <a:rPr lang="it-IT" sz="1600" i="0" kern="1200">
              <a:latin typeface="Arial" charset="0"/>
            </a:rPr>
            <a:t>HPRA</a:t>
          </a:r>
          <a:endParaRPr lang="it-IT" sz="1600" kern="1200"/>
        </a:p>
        <a:p>
          <a:pPr marL="171450" lvl="1" indent="-171450" algn="l" defTabSz="711200">
            <a:lnSpc>
              <a:spcPct val="90000"/>
            </a:lnSpc>
            <a:spcBef>
              <a:spcPct val="0"/>
            </a:spcBef>
            <a:spcAft>
              <a:spcPct val="15000"/>
            </a:spcAft>
            <a:buChar char="•"/>
          </a:pPr>
          <a:r>
            <a:rPr lang="it-IT" sz="1600" kern="1200"/>
            <a:t>INFARMED</a:t>
          </a:r>
        </a:p>
      </dsp:txBody>
      <dsp:txXfrm>
        <a:off x="0" y="368795"/>
        <a:ext cx="4602162" cy="1282049"/>
      </dsp:txXfrm>
    </dsp:sp>
    <dsp:sp modelId="{C2D48928-2814-44A1-919A-DF241274CBB1}">
      <dsp:nvSpPr>
        <dsp:cNvPr id="0" name=""/>
        <dsp:cNvSpPr/>
      </dsp:nvSpPr>
      <dsp:spPr>
        <a:xfrm>
          <a:off x="230108" y="44075"/>
          <a:ext cx="3221513" cy="64944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766" tIns="0" rIns="121766" bIns="0" numCol="1" spcCol="1270" anchor="ctr" anchorCtr="0">
          <a:noAutofit/>
        </a:bodyPr>
        <a:lstStyle/>
        <a:p>
          <a:pPr marL="0" lvl="0" indent="0" algn="l" defTabSz="711200">
            <a:lnSpc>
              <a:spcPct val="90000"/>
            </a:lnSpc>
            <a:spcBef>
              <a:spcPct val="0"/>
            </a:spcBef>
            <a:spcAft>
              <a:spcPct val="35000"/>
            </a:spcAft>
            <a:buNone/>
          </a:pPr>
          <a:r>
            <a:rPr lang="it-IT" sz="1600" b="1" i="0" kern="1200">
              <a:latin typeface="Arial" charset="0"/>
            </a:rPr>
            <a:t>COMPETENT AUTHORITIES</a:t>
          </a:r>
        </a:p>
      </dsp:txBody>
      <dsp:txXfrm>
        <a:off x="261811" y="75778"/>
        <a:ext cx="3158107" cy="586034"/>
      </dsp:txXfrm>
    </dsp:sp>
    <dsp:sp modelId="{0D9B666C-3E4D-4CDB-AB21-0C8B713152C6}">
      <dsp:nvSpPr>
        <dsp:cNvPr id="0" name=""/>
        <dsp:cNvSpPr/>
      </dsp:nvSpPr>
      <dsp:spPr>
        <a:xfrm>
          <a:off x="0" y="2094365"/>
          <a:ext cx="4602162" cy="1039500"/>
        </a:xfrm>
        <a:prstGeom prst="rect">
          <a:avLst/>
        </a:prstGeom>
        <a:solidFill>
          <a:schemeClr val="lt1">
            <a:alpha val="90000"/>
            <a:hueOff val="0"/>
            <a:satOff val="0"/>
            <a:lumOff val="0"/>
            <a:alphaOff val="0"/>
          </a:schemeClr>
        </a:solidFill>
        <a:ln w="12700" cap="flat" cmpd="sng" algn="ctr">
          <a:solidFill>
            <a:schemeClr val="accent1">
              <a:shade val="80000"/>
              <a:hueOff val="-222122"/>
              <a:satOff val="-19438"/>
              <a:lumOff val="182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7179" tIns="458216" rIns="357179" bIns="113792" numCol="1" spcCol="1270" anchor="t" anchorCtr="0">
          <a:noAutofit/>
        </a:bodyPr>
        <a:lstStyle/>
        <a:p>
          <a:pPr marL="171450" lvl="1" indent="-171450" algn="l" defTabSz="711200">
            <a:lnSpc>
              <a:spcPct val="90000"/>
            </a:lnSpc>
            <a:spcBef>
              <a:spcPct val="0"/>
            </a:spcBef>
            <a:spcAft>
              <a:spcPct val="15000"/>
            </a:spcAft>
            <a:buChar char="•"/>
          </a:pPr>
          <a:r>
            <a:rPr lang="it-IT" sz="1600" i="0" kern="1200">
              <a:latin typeface="Arial" charset="0"/>
            </a:rPr>
            <a:t>Team-NB</a:t>
          </a:r>
          <a:endParaRPr lang="it-IT" sz="1600" kern="1200"/>
        </a:p>
        <a:p>
          <a:pPr marL="171450" lvl="1" indent="-171450" algn="l" defTabSz="711200">
            <a:lnSpc>
              <a:spcPct val="90000"/>
            </a:lnSpc>
            <a:spcBef>
              <a:spcPct val="0"/>
            </a:spcBef>
            <a:spcAft>
              <a:spcPct val="15000"/>
            </a:spcAft>
            <a:buChar char="•"/>
          </a:pPr>
          <a:r>
            <a:rPr lang="it-IT" sz="1600" kern="1200"/>
            <a:t>IMQ</a:t>
          </a:r>
        </a:p>
      </dsp:txBody>
      <dsp:txXfrm>
        <a:off x="0" y="2094365"/>
        <a:ext cx="4602162" cy="1039500"/>
      </dsp:txXfrm>
    </dsp:sp>
    <dsp:sp modelId="{1BC6481B-3D23-4CEC-AEC7-65E993C0CDB2}">
      <dsp:nvSpPr>
        <dsp:cNvPr id="0" name=""/>
        <dsp:cNvSpPr/>
      </dsp:nvSpPr>
      <dsp:spPr>
        <a:xfrm>
          <a:off x="230108" y="1769645"/>
          <a:ext cx="3221513" cy="649440"/>
        </a:xfrm>
        <a:prstGeom prst="roundRect">
          <a:avLst/>
        </a:prstGeom>
        <a:solidFill>
          <a:schemeClr val="accent1">
            <a:shade val="80000"/>
            <a:hueOff val="-222122"/>
            <a:satOff val="-19438"/>
            <a:lumOff val="182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766" tIns="0" rIns="121766" bIns="0" numCol="1" spcCol="1270" anchor="ctr" anchorCtr="0">
          <a:noAutofit/>
        </a:bodyPr>
        <a:lstStyle/>
        <a:p>
          <a:pPr marL="0" lvl="0" indent="0" algn="l" defTabSz="711200">
            <a:lnSpc>
              <a:spcPct val="90000"/>
            </a:lnSpc>
            <a:spcBef>
              <a:spcPct val="0"/>
            </a:spcBef>
            <a:spcAft>
              <a:spcPct val="35000"/>
            </a:spcAft>
            <a:buNone/>
          </a:pPr>
          <a:r>
            <a:rPr lang="it-IT" sz="1600" b="1" kern="1200"/>
            <a:t>NOTIFIED BODIES</a:t>
          </a:r>
        </a:p>
      </dsp:txBody>
      <dsp:txXfrm>
        <a:off x="261811" y="1801348"/>
        <a:ext cx="3158107" cy="586034"/>
      </dsp:txXfrm>
    </dsp:sp>
    <dsp:sp modelId="{3E1386A2-9CF5-4AEB-ADFC-E438CB2F81BC}">
      <dsp:nvSpPr>
        <dsp:cNvPr id="0" name=""/>
        <dsp:cNvSpPr/>
      </dsp:nvSpPr>
      <dsp:spPr>
        <a:xfrm>
          <a:off x="0" y="3577386"/>
          <a:ext cx="4602162" cy="1247400"/>
        </a:xfrm>
        <a:prstGeom prst="rect">
          <a:avLst/>
        </a:prstGeom>
        <a:solidFill>
          <a:schemeClr val="lt1">
            <a:alpha val="90000"/>
            <a:hueOff val="0"/>
            <a:satOff val="0"/>
            <a:lumOff val="0"/>
            <a:alphaOff val="0"/>
          </a:schemeClr>
        </a:solidFill>
        <a:ln w="12700" cap="flat" cmpd="sng" algn="ctr">
          <a:solidFill>
            <a:schemeClr val="accent1">
              <a:shade val="80000"/>
              <a:hueOff val="-444243"/>
              <a:satOff val="-38877"/>
              <a:lumOff val="364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7179" tIns="458216" rIns="357179"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noProof="0"/>
            <a:t>Norwegian </a:t>
          </a:r>
          <a:r>
            <a:rPr lang="it-IT" sz="1600" kern="1200"/>
            <a:t>National Ethical Committee</a:t>
          </a:r>
        </a:p>
        <a:p>
          <a:pPr marL="171450" lvl="1" indent="-171450" algn="l" defTabSz="711200">
            <a:lnSpc>
              <a:spcPct val="90000"/>
            </a:lnSpc>
            <a:spcBef>
              <a:spcPct val="0"/>
            </a:spcBef>
            <a:spcAft>
              <a:spcPct val="15000"/>
            </a:spcAft>
            <a:buChar char="•"/>
          </a:pPr>
          <a:r>
            <a:rPr lang="en-US" sz="1600" kern="1200"/>
            <a:t>Italian National Coordination Center of Ethics Committees</a:t>
          </a:r>
          <a:endParaRPr lang="it-IT" sz="1600" kern="1200"/>
        </a:p>
      </dsp:txBody>
      <dsp:txXfrm>
        <a:off x="0" y="3577386"/>
        <a:ext cx="4602162" cy="1247400"/>
      </dsp:txXfrm>
    </dsp:sp>
    <dsp:sp modelId="{A0E4F022-A722-49A7-80F2-0163D53E537C}">
      <dsp:nvSpPr>
        <dsp:cNvPr id="0" name=""/>
        <dsp:cNvSpPr/>
      </dsp:nvSpPr>
      <dsp:spPr>
        <a:xfrm>
          <a:off x="230108" y="3252666"/>
          <a:ext cx="3221513" cy="649440"/>
        </a:xfrm>
        <a:prstGeom prst="roundRect">
          <a:avLst/>
        </a:prstGeom>
        <a:solidFill>
          <a:schemeClr val="accent1">
            <a:shade val="80000"/>
            <a:hueOff val="-444243"/>
            <a:satOff val="-38877"/>
            <a:lumOff val="364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766" tIns="0" rIns="121766" bIns="0" numCol="1" spcCol="1270" anchor="ctr" anchorCtr="0">
          <a:noAutofit/>
        </a:bodyPr>
        <a:lstStyle/>
        <a:p>
          <a:pPr marL="0" lvl="0" indent="0" algn="l" defTabSz="711200">
            <a:lnSpc>
              <a:spcPct val="90000"/>
            </a:lnSpc>
            <a:spcBef>
              <a:spcPct val="0"/>
            </a:spcBef>
            <a:spcAft>
              <a:spcPct val="35000"/>
            </a:spcAft>
            <a:buNone/>
          </a:pPr>
          <a:r>
            <a:rPr lang="it-IT" sz="1600" b="1" kern="1200"/>
            <a:t>MEMBERS OF ETHICS COMMITTEES</a:t>
          </a:r>
        </a:p>
      </dsp:txBody>
      <dsp:txXfrm>
        <a:off x="261811" y="3284369"/>
        <a:ext cx="3158107" cy="5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5129-6AE7-4620-9DB2-77B912A227F9}">
      <dsp:nvSpPr>
        <dsp:cNvPr id="0" name=""/>
        <dsp:cNvSpPr/>
      </dsp:nvSpPr>
      <dsp:spPr>
        <a:xfrm>
          <a:off x="0" y="391678"/>
          <a:ext cx="4602162" cy="1614375"/>
        </a:xfrm>
        <a:prstGeom prst="rect">
          <a:avLst/>
        </a:prstGeom>
        <a:solidFill>
          <a:schemeClr val="lt1">
            <a:alpha val="9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7179" tIns="520700" rIns="357179"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a:t>EACTS</a:t>
          </a:r>
        </a:p>
        <a:p>
          <a:pPr marL="171450" lvl="1" indent="-171450" algn="l" defTabSz="711200">
            <a:lnSpc>
              <a:spcPct val="90000"/>
            </a:lnSpc>
            <a:spcBef>
              <a:spcPct val="0"/>
            </a:spcBef>
            <a:spcAft>
              <a:spcPct val="15000"/>
            </a:spcAft>
            <a:buChar char="•"/>
          </a:pPr>
          <a:r>
            <a:rPr lang="it-IT" sz="1600" kern="1200"/>
            <a:t>ESC</a:t>
          </a:r>
        </a:p>
        <a:p>
          <a:pPr marL="171450" lvl="1" indent="-171450" algn="l" defTabSz="711200">
            <a:lnSpc>
              <a:spcPct val="90000"/>
            </a:lnSpc>
            <a:spcBef>
              <a:spcPct val="0"/>
            </a:spcBef>
            <a:spcAft>
              <a:spcPct val="15000"/>
            </a:spcAft>
            <a:buChar char="•"/>
          </a:pPr>
          <a:r>
            <a:rPr lang="it-IT" sz="1600" kern="1200"/>
            <a:t>EFORT</a:t>
          </a:r>
        </a:p>
        <a:p>
          <a:pPr marL="171450" lvl="1" indent="-171450" algn="l" defTabSz="711200">
            <a:lnSpc>
              <a:spcPct val="90000"/>
            </a:lnSpc>
            <a:spcBef>
              <a:spcPct val="0"/>
            </a:spcBef>
            <a:spcAft>
              <a:spcPct val="15000"/>
            </a:spcAft>
            <a:buChar char="•"/>
          </a:pPr>
          <a:r>
            <a:rPr lang="it-IT" sz="1600" kern="1200"/>
            <a:t>IFMBE / EAMBES</a:t>
          </a:r>
        </a:p>
      </dsp:txBody>
      <dsp:txXfrm>
        <a:off x="0" y="391678"/>
        <a:ext cx="4602162" cy="1614375"/>
      </dsp:txXfrm>
    </dsp:sp>
    <dsp:sp modelId="{C2D48928-2814-44A1-919A-DF241274CBB1}">
      <dsp:nvSpPr>
        <dsp:cNvPr id="0" name=""/>
        <dsp:cNvSpPr/>
      </dsp:nvSpPr>
      <dsp:spPr>
        <a:xfrm>
          <a:off x="230108" y="22678"/>
          <a:ext cx="3221513" cy="738000"/>
        </a:xfrm>
        <a:prstGeom prst="round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766" tIns="0" rIns="121766" bIns="0" numCol="1" spcCol="1270" anchor="ctr" anchorCtr="0">
          <a:noAutofit/>
        </a:bodyPr>
        <a:lstStyle/>
        <a:p>
          <a:pPr marL="0" lvl="0" indent="0" algn="l" defTabSz="1111250">
            <a:lnSpc>
              <a:spcPct val="90000"/>
            </a:lnSpc>
            <a:spcBef>
              <a:spcPct val="0"/>
            </a:spcBef>
            <a:spcAft>
              <a:spcPct val="35000"/>
            </a:spcAft>
            <a:buNone/>
          </a:pPr>
          <a:r>
            <a:rPr lang="it-IT" sz="2500" b="1" i="0" kern="1200">
              <a:latin typeface="Arial" charset="0"/>
            </a:rPr>
            <a:t>PROFESSIONAL ASSOCIATIONS</a:t>
          </a:r>
        </a:p>
      </dsp:txBody>
      <dsp:txXfrm>
        <a:off x="266134" y="58704"/>
        <a:ext cx="3149461" cy="665948"/>
      </dsp:txXfrm>
    </dsp:sp>
    <dsp:sp modelId="{3E1386A2-9CF5-4AEB-ADFC-E438CB2F81BC}">
      <dsp:nvSpPr>
        <dsp:cNvPr id="0" name=""/>
        <dsp:cNvSpPr/>
      </dsp:nvSpPr>
      <dsp:spPr>
        <a:xfrm>
          <a:off x="0" y="2510053"/>
          <a:ext cx="4602162" cy="846562"/>
        </a:xfrm>
        <a:prstGeom prst="rect">
          <a:avLst/>
        </a:prstGeom>
        <a:solidFill>
          <a:schemeClr val="lt1">
            <a:alpha val="90000"/>
            <a:hueOff val="0"/>
            <a:satOff val="0"/>
            <a:lumOff val="0"/>
            <a:alphaOff val="0"/>
          </a:schemeClr>
        </a:solidFill>
        <a:ln w="12700" cap="flat" cmpd="sng" algn="ctr">
          <a:solidFill>
            <a:schemeClr val="accent2">
              <a:shade val="80000"/>
              <a:hueOff val="-55290"/>
              <a:satOff val="-7935"/>
              <a:lumOff val="145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7179" tIns="520700" rIns="357179"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a:t>MedtechEurope</a:t>
          </a:r>
        </a:p>
      </dsp:txBody>
      <dsp:txXfrm>
        <a:off x="0" y="2510053"/>
        <a:ext cx="4602162" cy="846562"/>
      </dsp:txXfrm>
    </dsp:sp>
    <dsp:sp modelId="{A0E4F022-A722-49A7-80F2-0163D53E537C}">
      <dsp:nvSpPr>
        <dsp:cNvPr id="0" name=""/>
        <dsp:cNvSpPr/>
      </dsp:nvSpPr>
      <dsp:spPr>
        <a:xfrm>
          <a:off x="230108" y="2141053"/>
          <a:ext cx="3221513" cy="738000"/>
        </a:xfrm>
        <a:prstGeom prst="roundRect">
          <a:avLst/>
        </a:prstGeom>
        <a:solidFill>
          <a:schemeClr val="accent2">
            <a:shade val="80000"/>
            <a:hueOff val="-55290"/>
            <a:satOff val="-7935"/>
            <a:lumOff val="145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766" tIns="0" rIns="121766" bIns="0" numCol="1" spcCol="1270" anchor="ctr" anchorCtr="0">
          <a:noAutofit/>
        </a:bodyPr>
        <a:lstStyle/>
        <a:p>
          <a:pPr marL="0" lvl="0" indent="0" algn="l" defTabSz="1111250">
            <a:lnSpc>
              <a:spcPct val="90000"/>
            </a:lnSpc>
            <a:spcBef>
              <a:spcPct val="0"/>
            </a:spcBef>
            <a:spcAft>
              <a:spcPct val="35000"/>
            </a:spcAft>
            <a:buNone/>
          </a:pPr>
          <a:r>
            <a:rPr lang="it-IT" sz="2500" b="1" kern="1200"/>
            <a:t>TRADE ASSOCIATION</a:t>
          </a:r>
        </a:p>
      </dsp:txBody>
      <dsp:txXfrm>
        <a:off x="266134" y="2177079"/>
        <a:ext cx="3149461" cy="665948"/>
      </dsp:txXfrm>
    </dsp:sp>
    <dsp:sp modelId="{AB1905FF-444D-4341-B98F-A0F993466C4D}">
      <dsp:nvSpPr>
        <dsp:cNvPr id="0" name=""/>
        <dsp:cNvSpPr/>
      </dsp:nvSpPr>
      <dsp:spPr>
        <a:xfrm>
          <a:off x="0" y="3860616"/>
          <a:ext cx="4602162" cy="846562"/>
        </a:xfrm>
        <a:prstGeom prst="rect">
          <a:avLst/>
        </a:prstGeom>
        <a:solidFill>
          <a:schemeClr val="lt1">
            <a:alpha val="90000"/>
            <a:hueOff val="0"/>
            <a:satOff val="0"/>
            <a:lumOff val="0"/>
            <a:alphaOff val="0"/>
          </a:schemeClr>
        </a:solidFill>
        <a:ln w="12700" cap="flat" cmpd="sng" algn="ctr">
          <a:solidFill>
            <a:schemeClr val="accent2">
              <a:shade val="80000"/>
              <a:hueOff val="-110579"/>
              <a:satOff val="-15871"/>
              <a:lumOff val="290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7179" tIns="520700" rIns="357179"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a:t>Amie Smirthwaite</a:t>
          </a:r>
        </a:p>
      </dsp:txBody>
      <dsp:txXfrm>
        <a:off x="0" y="3860616"/>
        <a:ext cx="4602162" cy="846562"/>
      </dsp:txXfrm>
    </dsp:sp>
    <dsp:sp modelId="{B44F1F9F-8B07-4688-8DC9-CE77030F0CAD}">
      <dsp:nvSpPr>
        <dsp:cNvPr id="0" name=""/>
        <dsp:cNvSpPr/>
      </dsp:nvSpPr>
      <dsp:spPr>
        <a:xfrm>
          <a:off x="230108" y="3491616"/>
          <a:ext cx="3221513" cy="738000"/>
        </a:xfrm>
        <a:prstGeom prst="roundRect">
          <a:avLst/>
        </a:prstGeom>
        <a:solidFill>
          <a:schemeClr val="accent2">
            <a:shade val="80000"/>
            <a:hueOff val="-110579"/>
            <a:satOff val="-15871"/>
            <a:lumOff val="290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766" tIns="0" rIns="121766" bIns="0" numCol="1" spcCol="1270" anchor="ctr" anchorCtr="0">
          <a:noAutofit/>
        </a:bodyPr>
        <a:lstStyle/>
        <a:p>
          <a:pPr marL="0" lvl="0" indent="0" algn="l" defTabSz="1111250">
            <a:lnSpc>
              <a:spcPct val="90000"/>
            </a:lnSpc>
            <a:spcBef>
              <a:spcPct val="0"/>
            </a:spcBef>
            <a:spcAft>
              <a:spcPct val="35000"/>
            </a:spcAft>
            <a:buNone/>
          </a:pPr>
          <a:r>
            <a:rPr lang="it-IT" sz="2500" b="1" kern="1200"/>
            <a:t>INDEPENDENT EXPERTS</a:t>
          </a:r>
        </a:p>
      </dsp:txBody>
      <dsp:txXfrm>
        <a:off x="266134" y="3527642"/>
        <a:ext cx="3149461" cy="665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0E803-ADA6-4E74-B513-6C15F276541A}">
      <dsp:nvSpPr>
        <dsp:cNvPr id="0" name=""/>
        <dsp:cNvSpPr/>
      </dsp:nvSpPr>
      <dsp:spPr>
        <a:xfrm>
          <a:off x="-5637851" y="-863049"/>
          <a:ext cx="6712436" cy="6712436"/>
        </a:xfrm>
        <a:prstGeom prst="blockArc">
          <a:avLst>
            <a:gd name="adj1" fmla="val 18900000"/>
            <a:gd name="adj2" fmla="val 2700000"/>
            <a:gd name="adj3" fmla="val 322"/>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AF01ED-D8B9-453A-BF47-8E23B32FA5DD}">
      <dsp:nvSpPr>
        <dsp:cNvPr id="0" name=""/>
        <dsp:cNvSpPr/>
      </dsp:nvSpPr>
      <dsp:spPr>
        <a:xfrm>
          <a:off x="400457" y="262580"/>
          <a:ext cx="10643876" cy="5249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6688" tIns="40640" rIns="40640" bIns="40640" numCol="1" spcCol="1270" anchor="ctr" anchorCtr="0">
          <a:noAutofit/>
        </a:bodyPr>
        <a:lstStyle/>
        <a:p>
          <a:pPr marL="0" lvl="0" indent="0" algn="l" defTabSz="711200">
            <a:lnSpc>
              <a:spcPct val="90000"/>
            </a:lnSpc>
            <a:spcBef>
              <a:spcPct val="0"/>
            </a:spcBef>
            <a:spcAft>
              <a:spcPct val="35000"/>
            </a:spcAft>
            <a:buNone/>
          </a:pPr>
          <a:r>
            <a:rPr lang="it-IT" sz="1600" b="0" i="0" u="none" kern="1200"/>
            <a:t>Guidance and recommendations on EU EFS</a:t>
          </a:r>
          <a:endParaRPr lang="it-IT" sz="1600" kern="1200"/>
        </a:p>
      </dsp:txBody>
      <dsp:txXfrm>
        <a:off x="400457" y="262580"/>
        <a:ext cx="10643876" cy="524961"/>
      </dsp:txXfrm>
    </dsp:sp>
    <dsp:sp modelId="{BE62D053-1392-4D3B-9B4C-CC4B2CF3F07A}">
      <dsp:nvSpPr>
        <dsp:cNvPr id="0" name=""/>
        <dsp:cNvSpPr/>
      </dsp:nvSpPr>
      <dsp:spPr>
        <a:xfrm>
          <a:off x="72356" y="196960"/>
          <a:ext cx="656201" cy="656201"/>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0B37B1-D3AB-4C85-A63B-E04C9A456D07}">
      <dsp:nvSpPr>
        <dsp:cNvPr id="0" name=""/>
        <dsp:cNvSpPr/>
      </dsp:nvSpPr>
      <dsp:spPr>
        <a:xfrm>
          <a:off x="832274" y="1049923"/>
          <a:ext cx="10212059" cy="524961"/>
        </a:xfrm>
        <a:prstGeom prst="rect">
          <a:avLst/>
        </a:prstGeom>
        <a:solidFill>
          <a:schemeClr val="accent2">
            <a:hueOff val="-329845"/>
            <a:satOff val="3351"/>
            <a:lumOff val="-2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6688" tIns="40640" rIns="40640" bIns="40640" numCol="1" spcCol="1270" anchor="ctr" anchorCtr="0">
          <a:noAutofit/>
        </a:bodyPr>
        <a:lstStyle/>
        <a:p>
          <a:pPr marL="0" lvl="0" indent="0" algn="l" defTabSz="711200">
            <a:lnSpc>
              <a:spcPct val="90000"/>
            </a:lnSpc>
            <a:spcBef>
              <a:spcPct val="0"/>
            </a:spcBef>
            <a:spcAft>
              <a:spcPct val="35000"/>
            </a:spcAft>
            <a:buNone/>
          </a:pPr>
          <a:r>
            <a:rPr lang="it-IT" sz="1600" b="0" i="0" u="none" kern="1200"/>
            <a:t>Templates for clinical investigation protocol, patient informed consents, clinical site contracts, and insurance agreements</a:t>
          </a:r>
          <a:endParaRPr lang="it-IT" sz="1600" kern="1200"/>
        </a:p>
      </dsp:txBody>
      <dsp:txXfrm>
        <a:off x="832274" y="1049923"/>
        <a:ext cx="10212059" cy="524961"/>
      </dsp:txXfrm>
    </dsp:sp>
    <dsp:sp modelId="{3D670281-63C5-483F-90C4-7423FA4DBFAB}">
      <dsp:nvSpPr>
        <dsp:cNvPr id="0" name=""/>
        <dsp:cNvSpPr/>
      </dsp:nvSpPr>
      <dsp:spPr>
        <a:xfrm>
          <a:off x="504173" y="984302"/>
          <a:ext cx="656201" cy="656201"/>
        </a:xfrm>
        <a:prstGeom prst="ellipse">
          <a:avLst/>
        </a:prstGeom>
        <a:solidFill>
          <a:schemeClr val="lt1">
            <a:hueOff val="0"/>
            <a:satOff val="0"/>
            <a:lumOff val="0"/>
            <a:alphaOff val="0"/>
          </a:schemeClr>
        </a:solidFill>
        <a:ln w="12700" cap="flat" cmpd="sng" algn="ctr">
          <a:solidFill>
            <a:schemeClr val="accent2">
              <a:hueOff val="-329845"/>
              <a:satOff val="3351"/>
              <a:lumOff val="-2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A9024C-5609-4CEE-A6ED-BDEB9E4175C4}">
      <dsp:nvSpPr>
        <dsp:cNvPr id="0" name=""/>
        <dsp:cNvSpPr/>
      </dsp:nvSpPr>
      <dsp:spPr>
        <a:xfrm>
          <a:off x="1029733" y="1837265"/>
          <a:ext cx="10014600" cy="524961"/>
        </a:xfrm>
        <a:prstGeom prst="rect">
          <a:avLst/>
        </a:prstGeom>
        <a:solidFill>
          <a:schemeClr val="accent2">
            <a:hueOff val="-659689"/>
            <a:satOff val="6702"/>
            <a:lumOff val="-52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6688" tIns="40640" rIns="40640" bIns="40640" numCol="1" spcCol="1270" anchor="ctr" anchorCtr="0">
          <a:noAutofit/>
        </a:bodyPr>
        <a:lstStyle/>
        <a:p>
          <a:pPr marL="0" lvl="0" indent="0" algn="l" defTabSz="711200">
            <a:lnSpc>
              <a:spcPct val="90000"/>
            </a:lnSpc>
            <a:spcBef>
              <a:spcPct val="0"/>
            </a:spcBef>
            <a:spcAft>
              <a:spcPct val="35000"/>
            </a:spcAft>
            <a:buNone/>
          </a:pPr>
          <a:r>
            <a:rPr lang="it-IT" sz="1600" b="0" i="0" u="none" kern="1200"/>
            <a:t>HEU-EFS Research reports</a:t>
          </a:r>
          <a:endParaRPr lang="it-IT" sz="1600" kern="1200"/>
        </a:p>
      </dsp:txBody>
      <dsp:txXfrm>
        <a:off x="1029733" y="1837265"/>
        <a:ext cx="10014600" cy="524961"/>
      </dsp:txXfrm>
    </dsp:sp>
    <dsp:sp modelId="{A90D6F92-B90C-499D-B0DE-14607DC104E3}">
      <dsp:nvSpPr>
        <dsp:cNvPr id="0" name=""/>
        <dsp:cNvSpPr/>
      </dsp:nvSpPr>
      <dsp:spPr>
        <a:xfrm>
          <a:off x="701632" y="1771645"/>
          <a:ext cx="656201" cy="656201"/>
        </a:xfrm>
        <a:prstGeom prst="ellipse">
          <a:avLst/>
        </a:prstGeom>
        <a:solidFill>
          <a:schemeClr val="lt1">
            <a:hueOff val="0"/>
            <a:satOff val="0"/>
            <a:lumOff val="0"/>
            <a:alphaOff val="0"/>
          </a:schemeClr>
        </a:solidFill>
        <a:ln w="12700" cap="flat" cmpd="sng" algn="ctr">
          <a:solidFill>
            <a:schemeClr val="accent2">
              <a:hueOff val="-659689"/>
              <a:satOff val="6702"/>
              <a:lumOff val="-5256"/>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2ED8D3-3A07-4465-A3FF-EE2D65FDA24F}">
      <dsp:nvSpPr>
        <dsp:cNvPr id="0" name=""/>
        <dsp:cNvSpPr/>
      </dsp:nvSpPr>
      <dsp:spPr>
        <a:xfrm>
          <a:off x="1029733" y="2624109"/>
          <a:ext cx="10014600" cy="524961"/>
        </a:xfrm>
        <a:prstGeom prst="rect">
          <a:avLst/>
        </a:prstGeom>
        <a:solidFill>
          <a:schemeClr val="accent2">
            <a:hueOff val="-989534"/>
            <a:satOff val="10054"/>
            <a:lumOff val="-7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6688" tIns="40640" rIns="40640" bIns="40640" numCol="1" spcCol="1270" anchor="ctr" anchorCtr="0">
          <a:noAutofit/>
        </a:bodyPr>
        <a:lstStyle/>
        <a:p>
          <a:pPr marL="0" lvl="0" indent="0" algn="l" defTabSz="711200">
            <a:lnSpc>
              <a:spcPct val="90000"/>
            </a:lnSpc>
            <a:spcBef>
              <a:spcPct val="0"/>
            </a:spcBef>
            <a:spcAft>
              <a:spcPct val="35000"/>
            </a:spcAft>
            <a:buNone/>
          </a:pPr>
          <a:r>
            <a:rPr lang="it-IT" sz="1600" b="0" i="0" u="none" kern="1200"/>
            <a:t>HEU-EFS Databases</a:t>
          </a:r>
          <a:endParaRPr lang="it-IT" sz="1600" kern="1200"/>
        </a:p>
      </dsp:txBody>
      <dsp:txXfrm>
        <a:off x="1029733" y="2624109"/>
        <a:ext cx="10014600" cy="524961"/>
      </dsp:txXfrm>
    </dsp:sp>
    <dsp:sp modelId="{CAD21F55-57A1-4014-97F2-E6BCC1EE45CF}">
      <dsp:nvSpPr>
        <dsp:cNvPr id="0" name=""/>
        <dsp:cNvSpPr/>
      </dsp:nvSpPr>
      <dsp:spPr>
        <a:xfrm>
          <a:off x="701632" y="2558489"/>
          <a:ext cx="656201" cy="656201"/>
        </a:xfrm>
        <a:prstGeom prst="ellipse">
          <a:avLst/>
        </a:prstGeom>
        <a:solidFill>
          <a:schemeClr val="lt1">
            <a:hueOff val="0"/>
            <a:satOff val="0"/>
            <a:lumOff val="0"/>
            <a:alphaOff val="0"/>
          </a:schemeClr>
        </a:solidFill>
        <a:ln w="12700" cap="flat" cmpd="sng" algn="ctr">
          <a:solidFill>
            <a:schemeClr val="accent2">
              <a:hueOff val="-989534"/>
              <a:satOff val="10054"/>
              <a:lumOff val="-7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13E02D-AEA6-419E-AEF4-0C2422B23060}">
      <dsp:nvSpPr>
        <dsp:cNvPr id="0" name=""/>
        <dsp:cNvSpPr/>
      </dsp:nvSpPr>
      <dsp:spPr>
        <a:xfrm>
          <a:off x="832274" y="3411452"/>
          <a:ext cx="10212059" cy="524961"/>
        </a:xfrm>
        <a:prstGeom prst="rect">
          <a:avLst/>
        </a:prstGeom>
        <a:solidFill>
          <a:schemeClr val="accent2">
            <a:hueOff val="-1319379"/>
            <a:satOff val="13405"/>
            <a:lumOff val="-105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6688" tIns="40640" rIns="40640" bIns="40640" numCol="1" spcCol="1270" anchor="ctr" anchorCtr="0">
          <a:noAutofit/>
        </a:bodyPr>
        <a:lstStyle/>
        <a:p>
          <a:pPr marL="0" lvl="0" indent="0" algn="l" defTabSz="711200">
            <a:lnSpc>
              <a:spcPct val="90000"/>
            </a:lnSpc>
            <a:spcBef>
              <a:spcPct val="0"/>
            </a:spcBef>
            <a:spcAft>
              <a:spcPct val="35000"/>
            </a:spcAft>
            <a:buNone/>
          </a:pPr>
          <a:r>
            <a:rPr lang="it-IT" sz="1600" b="0" i="0" u="none" kern="1200"/>
            <a:t>Papers</a:t>
          </a:r>
          <a:endParaRPr lang="it-IT" sz="1600" kern="1200"/>
        </a:p>
      </dsp:txBody>
      <dsp:txXfrm>
        <a:off x="832274" y="3411452"/>
        <a:ext cx="10212059" cy="524961"/>
      </dsp:txXfrm>
    </dsp:sp>
    <dsp:sp modelId="{CA710AB2-0480-4AB8-9620-F97447A6C2C3}">
      <dsp:nvSpPr>
        <dsp:cNvPr id="0" name=""/>
        <dsp:cNvSpPr/>
      </dsp:nvSpPr>
      <dsp:spPr>
        <a:xfrm>
          <a:off x="504173" y="3345832"/>
          <a:ext cx="656201" cy="656201"/>
        </a:xfrm>
        <a:prstGeom prst="ellipse">
          <a:avLst/>
        </a:prstGeom>
        <a:solidFill>
          <a:schemeClr val="lt1">
            <a:hueOff val="0"/>
            <a:satOff val="0"/>
            <a:lumOff val="0"/>
            <a:alphaOff val="0"/>
          </a:schemeClr>
        </a:solidFill>
        <a:ln w="12700" cap="flat" cmpd="sng" algn="ctr">
          <a:solidFill>
            <a:schemeClr val="accent2">
              <a:hueOff val="-1319379"/>
              <a:satOff val="13405"/>
              <a:lumOff val="-10511"/>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2996D6-D318-43CE-8D1B-CCE1A2AD59BE}">
      <dsp:nvSpPr>
        <dsp:cNvPr id="0" name=""/>
        <dsp:cNvSpPr/>
      </dsp:nvSpPr>
      <dsp:spPr>
        <a:xfrm>
          <a:off x="400457" y="4198794"/>
          <a:ext cx="10643876" cy="524961"/>
        </a:xfrm>
        <a:prstGeom prst="rect">
          <a:avLst/>
        </a:prstGeom>
        <a:solidFill>
          <a:schemeClr val="accent2">
            <a:hueOff val="-1649224"/>
            <a:satOff val="16756"/>
            <a:lumOff val="-131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6688" tIns="40640" rIns="40640" bIns="40640" numCol="1" spcCol="1270" anchor="ctr" anchorCtr="0">
          <a:noAutofit/>
        </a:bodyPr>
        <a:lstStyle/>
        <a:p>
          <a:pPr marL="0" lvl="0" indent="0" algn="l" defTabSz="711200">
            <a:lnSpc>
              <a:spcPct val="90000"/>
            </a:lnSpc>
            <a:spcBef>
              <a:spcPct val="0"/>
            </a:spcBef>
            <a:spcAft>
              <a:spcPct val="35000"/>
            </a:spcAft>
            <a:buNone/>
          </a:pPr>
          <a:r>
            <a:rPr lang="it-IT" sz="1600" b="0" i="0" u="none" kern="1200"/>
            <a:t>HEU-EFS Online portal</a:t>
          </a:r>
          <a:endParaRPr lang="it-IT" sz="1600" kern="1200"/>
        </a:p>
      </dsp:txBody>
      <dsp:txXfrm>
        <a:off x="400457" y="4198794"/>
        <a:ext cx="10643876" cy="524961"/>
      </dsp:txXfrm>
    </dsp:sp>
    <dsp:sp modelId="{9088495A-7D78-402D-B89F-57E3CEDBDB88}">
      <dsp:nvSpPr>
        <dsp:cNvPr id="0" name=""/>
        <dsp:cNvSpPr/>
      </dsp:nvSpPr>
      <dsp:spPr>
        <a:xfrm>
          <a:off x="72356" y="4133174"/>
          <a:ext cx="656201" cy="656201"/>
        </a:xfrm>
        <a:prstGeom prst="ellipse">
          <a:avLst/>
        </a:prstGeom>
        <a:solidFill>
          <a:schemeClr val="lt1">
            <a:hueOff val="0"/>
            <a:satOff val="0"/>
            <a:lumOff val="0"/>
            <a:alphaOff val="0"/>
          </a:schemeClr>
        </a:solidFill>
        <a:ln w="12700" cap="flat" cmpd="sng" algn="ctr">
          <a:solidFill>
            <a:schemeClr val="accent2">
              <a:hueOff val="-1649224"/>
              <a:satOff val="16756"/>
              <a:lumOff val="-13139"/>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33B061-A86A-83E8-6814-500A9E03AE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17078EC-EDD1-8DFE-07FF-100D60F427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9AC662-7FF4-4165-A8D1-7A9B4D64986A}" type="datetimeFigureOut">
              <a:rPr lang="en-GB" smtClean="0"/>
              <a:t>13/06/2024</a:t>
            </a:fld>
            <a:endParaRPr lang="en-GB"/>
          </a:p>
        </p:txBody>
      </p:sp>
      <p:sp>
        <p:nvSpPr>
          <p:cNvPr id="4" name="Footer Placeholder 3">
            <a:extLst>
              <a:ext uri="{FF2B5EF4-FFF2-40B4-BE49-F238E27FC236}">
                <a16:creationId xmlns:a16="http://schemas.microsoft.com/office/drawing/2014/main" id="{FDA14425-5900-638C-98FC-E1002C6F0C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07B6282-4AB1-58A5-703B-A987FCAE9CC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BD9136B-8860-4FDA-8CE7-D9BBAE677822}" type="slidenum">
              <a:rPr lang="en-GB" smtClean="0"/>
              <a:t>‹#›</a:t>
            </a:fld>
            <a:endParaRPr lang="en-GB"/>
          </a:p>
        </p:txBody>
      </p:sp>
    </p:spTree>
    <p:extLst>
      <p:ext uri="{BB962C8B-B14F-4D97-AF65-F5344CB8AC3E}">
        <p14:creationId xmlns:p14="http://schemas.microsoft.com/office/powerpoint/2010/main" val="210270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D50B1-7EF0-4FD9-B1FB-6434BCAD5F98}" type="datetimeFigureOut">
              <a:rPr lang="en-GB" smtClean="0"/>
              <a:t>13/06/2024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2CF72F-1CCF-4822-9294-ECBB2652C210}" type="slidenum">
              <a:rPr lang="en-GB" smtClean="0"/>
              <a:t>‹#›</a:t>
            </a:fld>
            <a:endParaRPr lang="en-GB"/>
          </a:p>
        </p:txBody>
      </p:sp>
    </p:spTree>
    <p:extLst>
      <p:ext uri="{BB962C8B-B14F-4D97-AF65-F5344CB8AC3E}">
        <p14:creationId xmlns:p14="http://schemas.microsoft.com/office/powerpoint/2010/main" val="489948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912CF72F-1CCF-4822-9294-ECBB2652C210}" type="slidenum">
              <a:rPr lang="en-GB" smtClean="0"/>
              <a:t>3</a:t>
            </a:fld>
            <a:endParaRPr lang="en-GB"/>
          </a:p>
        </p:txBody>
      </p:sp>
    </p:spTree>
    <p:extLst>
      <p:ext uri="{BB962C8B-B14F-4D97-AF65-F5344CB8AC3E}">
        <p14:creationId xmlns:p14="http://schemas.microsoft.com/office/powerpoint/2010/main" val="398888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912CF72F-1CCF-4822-9294-ECBB2652C210}" type="slidenum">
              <a:rPr lang="en-GB" smtClean="0"/>
              <a:t>4</a:t>
            </a:fld>
            <a:endParaRPr lang="en-GB"/>
          </a:p>
        </p:txBody>
      </p:sp>
    </p:spTree>
    <p:extLst>
      <p:ext uri="{BB962C8B-B14F-4D97-AF65-F5344CB8AC3E}">
        <p14:creationId xmlns:p14="http://schemas.microsoft.com/office/powerpoint/2010/main" val="3555525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0">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Introducing an EU pre-competitive, early feasibility studies process could achieve </a:t>
            </a:r>
            <a:r>
              <a:rPr lang="en-GB" sz="1800" b="1" i="0">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a triple win.</a:t>
            </a:r>
            <a:endParaRPr lang="en-GB" sz="1800" i="1">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12CF72F-1CCF-4822-9294-ECBB2652C210}" type="slidenum">
              <a:rPr lang="en-GB" smtClean="0"/>
              <a:t>5</a:t>
            </a:fld>
            <a:endParaRPr lang="en-GB"/>
          </a:p>
        </p:txBody>
      </p:sp>
    </p:spTree>
    <p:extLst>
      <p:ext uri="{BB962C8B-B14F-4D97-AF65-F5344CB8AC3E}">
        <p14:creationId xmlns:p14="http://schemas.microsoft.com/office/powerpoint/2010/main" val="602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2CF72F-1CCF-4822-9294-ECBB2652C210}" type="slidenum">
              <a:rPr lang="en-GB" smtClean="0"/>
              <a:t>20</a:t>
            </a:fld>
            <a:endParaRPr lang="en-GB"/>
          </a:p>
        </p:txBody>
      </p:sp>
    </p:spTree>
    <p:extLst>
      <p:ext uri="{BB962C8B-B14F-4D97-AF65-F5344CB8AC3E}">
        <p14:creationId xmlns:p14="http://schemas.microsoft.com/office/powerpoint/2010/main" val="2555117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A purple and black background&#10;&#10;Description automatically generated">
            <a:extLst>
              <a:ext uri="{FF2B5EF4-FFF2-40B4-BE49-F238E27FC236}">
                <a16:creationId xmlns:a16="http://schemas.microsoft.com/office/drawing/2014/main" id="{F4A24A3A-80A8-BA11-91DC-C217BE07FE9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6200000">
            <a:off x="-1003014" y="1003014"/>
            <a:ext cx="6857999" cy="4851973"/>
          </a:xfrm>
          <a:prstGeom prst="rect">
            <a:avLst/>
          </a:prstGeom>
        </p:spPr>
      </p:pic>
      <p:sp>
        <p:nvSpPr>
          <p:cNvPr id="3" name="Content Placeholder 2">
            <a:extLst>
              <a:ext uri="{FF2B5EF4-FFF2-40B4-BE49-F238E27FC236}">
                <a16:creationId xmlns:a16="http://schemas.microsoft.com/office/drawing/2014/main" id="{D4B38F2A-E4FE-5858-7C6B-14E51203B76D}"/>
              </a:ext>
            </a:extLst>
          </p:cNvPr>
          <p:cNvSpPr>
            <a:spLocks noGrp="1"/>
          </p:cNvSpPr>
          <p:nvPr>
            <p:ph idx="10" hasCustomPrompt="1"/>
          </p:nvPr>
        </p:nvSpPr>
        <p:spPr>
          <a:xfrm>
            <a:off x="2552511" y="2577597"/>
            <a:ext cx="2919761" cy="599931"/>
          </a:xfrm>
          <a:prstGeom prst="rect">
            <a:avLst/>
          </a:prstGeom>
        </p:spPr>
        <p:txBody>
          <a:bodyPr/>
          <a:lstStyle>
            <a:lvl1pPr marL="0" indent="0">
              <a:buNone/>
              <a:defRPr sz="44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7" name="Content Placeholder 2">
            <a:extLst>
              <a:ext uri="{FF2B5EF4-FFF2-40B4-BE49-F238E27FC236}">
                <a16:creationId xmlns:a16="http://schemas.microsoft.com/office/drawing/2014/main" id="{88BB2A53-8C82-12B4-CFEF-96CB66E7FF3E}"/>
              </a:ext>
            </a:extLst>
          </p:cNvPr>
          <p:cNvSpPr>
            <a:spLocks noGrp="1"/>
          </p:cNvSpPr>
          <p:nvPr>
            <p:ph idx="22" hasCustomPrompt="1"/>
          </p:nvPr>
        </p:nvSpPr>
        <p:spPr>
          <a:xfrm>
            <a:off x="2552511" y="3258317"/>
            <a:ext cx="2919761" cy="599931"/>
          </a:xfrm>
          <a:prstGeom prst="rect">
            <a:avLst/>
          </a:prstGeom>
        </p:spPr>
        <p:txBody>
          <a:bodyPr/>
          <a:lstStyle>
            <a:lvl1pPr marL="0" indent="0">
              <a:buNone/>
              <a:defRPr sz="4400" b="0" i="0">
                <a:solidFill>
                  <a:schemeClr val="tx1"/>
                </a:solidFill>
                <a:latin typeface="Arial" panose="020B0604020202020204" pitchFamily="34" charset="0"/>
                <a:cs typeface="Arial" panose="020B0604020202020204" pitchFamily="34" charset="0"/>
              </a:defRPr>
            </a:lvl1pPr>
          </a:lstStyle>
          <a:p>
            <a:pPr lvl="0"/>
            <a:r>
              <a:rPr lang="en-GB"/>
              <a:t>Subtitle</a:t>
            </a:r>
          </a:p>
        </p:txBody>
      </p:sp>
      <p:pic>
        <p:nvPicPr>
          <p:cNvPr id="13" name="Picture 12">
            <a:extLst>
              <a:ext uri="{FF2B5EF4-FFF2-40B4-BE49-F238E27FC236}">
                <a16:creationId xmlns:a16="http://schemas.microsoft.com/office/drawing/2014/main" id="{A3BEB0FE-E5F3-8193-B753-600C51112C3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4" name="Graphic 14">
            <a:extLst>
              <a:ext uri="{FF2B5EF4-FFF2-40B4-BE49-F238E27FC236}">
                <a16:creationId xmlns:a16="http://schemas.microsoft.com/office/drawing/2014/main" id="{221D4227-AA77-8618-36AE-1C9422FFD5D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24140" y="481906"/>
            <a:ext cx="2134353" cy="618738"/>
          </a:xfrm>
          <a:prstGeom prst="rect">
            <a:avLst/>
          </a:prstGeom>
        </p:spPr>
      </p:pic>
      <p:cxnSp>
        <p:nvCxnSpPr>
          <p:cNvPr id="15" name="Straight Connector 14">
            <a:extLst>
              <a:ext uri="{FF2B5EF4-FFF2-40B4-BE49-F238E27FC236}">
                <a16:creationId xmlns:a16="http://schemas.microsoft.com/office/drawing/2014/main" id="{D04EFDAD-A6EE-1C6B-8D4E-C99AE42C6A0C}"/>
              </a:ext>
            </a:extLst>
          </p:cNvPr>
          <p:cNvCxnSpPr>
            <a:cxnSpLocks/>
          </p:cNvCxnSpPr>
          <p:nvPr/>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4" name="Content Placeholder 2">
            <a:extLst>
              <a:ext uri="{FF2B5EF4-FFF2-40B4-BE49-F238E27FC236}">
                <a16:creationId xmlns:a16="http://schemas.microsoft.com/office/drawing/2014/main" id="{BC6DA55D-CBCA-F672-A96C-E38ACA93A2FB}"/>
              </a:ext>
            </a:extLst>
          </p:cNvPr>
          <p:cNvSpPr>
            <a:spLocks noGrp="1"/>
          </p:cNvSpPr>
          <p:nvPr>
            <p:ph idx="21" hasCustomPrompt="1"/>
          </p:nvPr>
        </p:nvSpPr>
        <p:spPr>
          <a:xfrm>
            <a:off x="2552511" y="3939037"/>
            <a:ext cx="1810699" cy="923773"/>
          </a:xfrm>
          <a:prstGeom prst="rect">
            <a:avLst/>
          </a:prstGeom>
        </p:spPr>
        <p:txBody>
          <a:bodyPr/>
          <a:lstStyle>
            <a:lvl1pPr marL="0" indent="0">
              <a:buNone/>
              <a:defRPr sz="1600">
                <a:solidFill>
                  <a:schemeClr val="accent2"/>
                </a:solidFill>
              </a:defRPr>
            </a:lvl1pPr>
          </a:lstStyle>
          <a:p>
            <a:pPr lvl="0"/>
            <a:r>
              <a:rPr lang="en-GB"/>
              <a:t>December 2023</a:t>
            </a:r>
          </a:p>
        </p:txBody>
      </p:sp>
    </p:spTree>
    <p:extLst>
      <p:ext uri="{BB962C8B-B14F-4D97-AF65-F5344CB8AC3E}">
        <p14:creationId xmlns:p14="http://schemas.microsoft.com/office/powerpoint/2010/main" val="4153044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32BD97B2-0D52-01AE-AE64-AB70C55E28DC}"/>
              </a:ext>
            </a:extLst>
          </p:cNvPr>
          <p:cNvSpPr>
            <a:spLocks noGrp="1"/>
          </p:cNvSpPr>
          <p:nvPr>
            <p:ph type="pic" sz="quarter" idx="10"/>
          </p:nvPr>
        </p:nvSpPr>
        <p:spPr>
          <a:xfrm>
            <a:off x="0" y="582947"/>
            <a:ext cx="7814883" cy="6275053"/>
          </a:xfrm>
          <a:custGeom>
            <a:avLst/>
            <a:gdLst>
              <a:gd name="connsiteX0" fmla="*/ 0 w 7816850"/>
              <a:gd name="connsiteY0" fmla="*/ 0 h 6268116"/>
              <a:gd name="connsiteX1" fmla="*/ 7816850 w 7816850"/>
              <a:gd name="connsiteY1" fmla="*/ 0 h 6268116"/>
              <a:gd name="connsiteX2" fmla="*/ 7816850 w 7816850"/>
              <a:gd name="connsiteY2" fmla="*/ 6268116 h 6268116"/>
              <a:gd name="connsiteX3" fmla="*/ 0 w 7816850"/>
              <a:gd name="connsiteY3" fmla="*/ 6268116 h 6268116"/>
              <a:gd name="connsiteX4" fmla="*/ 0 w 7816850"/>
              <a:gd name="connsiteY4" fmla="*/ 0 h 6268116"/>
              <a:gd name="connsiteX0" fmla="*/ 0 w 7816850"/>
              <a:gd name="connsiteY0" fmla="*/ 14749 h 6282865"/>
              <a:gd name="connsiteX1" fmla="*/ 7816850 w 7816850"/>
              <a:gd name="connsiteY1" fmla="*/ 0 h 6282865"/>
              <a:gd name="connsiteX2" fmla="*/ 7816850 w 7816850"/>
              <a:gd name="connsiteY2" fmla="*/ 6282865 h 6282865"/>
              <a:gd name="connsiteX3" fmla="*/ 0 w 7816850"/>
              <a:gd name="connsiteY3" fmla="*/ 6282865 h 6282865"/>
              <a:gd name="connsiteX4" fmla="*/ 0 w 7816850"/>
              <a:gd name="connsiteY4" fmla="*/ 14749 h 6282865"/>
              <a:gd name="connsiteX0" fmla="*/ 7620 w 7816850"/>
              <a:gd name="connsiteY0" fmla="*/ 456709 h 6282865"/>
              <a:gd name="connsiteX1" fmla="*/ 7816850 w 7816850"/>
              <a:gd name="connsiteY1" fmla="*/ 0 h 6282865"/>
              <a:gd name="connsiteX2" fmla="*/ 7816850 w 7816850"/>
              <a:gd name="connsiteY2" fmla="*/ 6282865 h 6282865"/>
              <a:gd name="connsiteX3" fmla="*/ 0 w 7816850"/>
              <a:gd name="connsiteY3" fmla="*/ 6282865 h 6282865"/>
              <a:gd name="connsiteX4" fmla="*/ 7620 w 7816850"/>
              <a:gd name="connsiteY4" fmla="*/ 456709 h 6282865"/>
              <a:gd name="connsiteX0" fmla="*/ 7620 w 7816850"/>
              <a:gd name="connsiteY0" fmla="*/ 576441 h 6402597"/>
              <a:gd name="connsiteX1" fmla="*/ 7816850 w 7816850"/>
              <a:gd name="connsiteY1" fmla="*/ 119732 h 6402597"/>
              <a:gd name="connsiteX2" fmla="*/ 7816850 w 7816850"/>
              <a:gd name="connsiteY2" fmla="*/ 6402597 h 6402597"/>
              <a:gd name="connsiteX3" fmla="*/ 0 w 7816850"/>
              <a:gd name="connsiteY3" fmla="*/ 6402597 h 6402597"/>
              <a:gd name="connsiteX4" fmla="*/ 7620 w 7816850"/>
              <a:gd name="connsiteY4" fmla="*/ 576441 h 6402597"/>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60261 h 6586417"/>
              <a:gd name="connsiteX1" fmla="*/ 3108960 w 7816850"/>
              <a:gd name="connsiteY1" fmla="*/ 1401324 h 6586417"/>
              <a:gd name="connsiteX2" fmla="*/ 7816850 w 7816850"/>
              <a:gd name="connsiteY2" fmla="*/ 303552 h 6586417"/>
              <a:gd name="connsiteX3" fmla="*/ 7816850 w 7816850"/>
              <a:gd name="connsiteY3" fmla="*/ 6586417 h 6586417"/>
              <a:gd name="connsiteX4" fmla="*/ 0 w 7816850"/>
              <a:gd name="connsiteY4" fmla="*/ 6586417 h 6586417"/>
              <a:gd name="connsiteX5" fmla="*/ 7620 w 7816850"/>
              <a:gd name="connsiteY5" fmla="*/ 760261 h 6586417"/>
              <a:gd name="connsiteX0" fmla="*/ 7620 w 7816850"/>
              <a:gd name="connsiteY0" fmla="*/ 433657 h 6259813"/>
              <a:gd name="connsiteX1" fmla="*/ 3108960 w 7816850"/>
              <a:gd name="connsiteY1" fmla="*/ 1074720 h 6259813"/>
              <a:gd name="connsiteX2" fmla="*/ 5447030 w 7816850"/>
              <a:gd name="connsiteY2" fmla="*/ 2400108 h 6259813"/>
              <a:gd name="connsiteX3" fmla="*/ 7816850 w 7816850"/>
              <a:gd name="connsiteY3" fmla="*/ 6259813 h 6259813"/>
              <a:gd name="connsiteX4" fmla="*/ 0 w 7816850"/>
              <a:gd name="connsiteY4" fmla="*/ 6259813 h 6259813"/>
              <a:gd name="connsiteX5" fmla="*/ 7620 w 7816850"/>
              <a:gd name="connsiteY5"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47030 w 8059406"/>
              <a:gd name="connsiteY3" fmla="*/ 240010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85865"/>
              <a:gd name="connsiteY0" fmla="*/ 433657 h 6259813"/>
              <a:gd name="connsiteX1" fmla="*/ 3108960 w 8085865"/>
              <a:gd name="connsiteY1" fmla="*/ 1074720 h 6259813"/>
              <a:gd name="connsiteX2" fmla="*/ 3931920 w 8085865"/>
              <a:gd name="connsiteY2" fmla="*/ 1905300 h 6259813"/>
              <a:gd name="connsiteX3" fmla="*/ 5439410 w 8085865"/>
              <a:gd name="connsiteY3" fmla="*/ 2377248 h 6259813"/>
              <a:gd name="connsiteX4" fmla="*/ 5844540 w 8085865"/>
              <a:gd name="connsiteY4" fmla="*/ 4077000 h 6259813"/>
              <a:gd name="connsiteX5" fmla="*/ 7816850 w 8085865"/>
              <a:gd name="connsiteY5" fmla="*/ 6259813 h 6259813"/>
              <a:gd name="connsiteX6" fmla="*/ 0 w 8085865"/>
              <a:gd name="connsiteY6" fmla="*/ 6259813 h 6259813"/>
              <a:gd name="connsiteX7" fmla="*/ 7620 w 8085865"/>
              <a:gd name="connsiteY7" fmla="*/ 433657 h 6259813"/>
              <a:gd name="connsiteX0" fmla="*/ 7620 w 7751269"/>
              <a:gd name="connsiteY0" fmla="*/ 433657 h 6275053"/>
              <a:gd name="connsiteX1" fmla="*/ 3108960 w 7751269"/>
              <a:gd name="connsiteY1" fmla="*/ 1074720 h 6275053"/>
              <a:gd name="connsiteX2" fmla="*/ 3931920 w 7751269"/>
              <a:gd name="connsiteY2" fmla="*/ 1905300 h 6275053"/>
              <a:gd name="connsiteX3" fmla="*/ 5439410 w 7751269"/>
              <a:gd name="connsiteY3" fmla="*/ 2377248 h 6275053"/>
              <a:gd name="connsiteX4" fmla="*/ 5844540 w 7751269"/>
              <a:gd name="connsiteY4" fmla="*/ 4077000 h 6275053"/>
              <a:gd name="connsiteX5" fmla="*/ 7451090 w 7751269"/>
              <a:gd name="connsiteY5" fmla="*/ 6275053 h 6275053"/>
              <a:gd name="connsiteX6" fmla="*/ 0 w 7751269"/>
              <a:gd name="connsiteY6" fmla="*/ 6259813 h 6275053"/>
              <a:gd name="connsiteX7" fmla="*/ 7620 w 7751269"/>
              <a:gd name="connsiteY7" fmla="*/ 433657 h 6275053"/>
              <a:gd name="connsiteX0" fmla="*/ 7620 w 7814986"/>
              <a:gd name="connsiteY0" fmla="*/ 433657 h 6275053"/>
              <a:gd name="connsiteX1" fmla="*/ 3108960 w 7814986"/>
              <a:gd name="connsiteY1" fmla="*/ 1074720 h 6275053"/>
              <a:gd name="connsiteX2" fmla="*/ 3931920 w 7814986"/>
              <a:gd name="connsiteY2" fmla="*/ 1905300 h 6275053"/>
              <a:gd name="connsiteX3" fmla="*/ 5439410 w 7814986"/>
              <a:gd name="connsiteY3" fmla="*/ 2377248 h 6275053"/>
              <a:gd name="connsiteX4" fmla="*/ 5844540 w 7814986"/>
              <a:gd name="connsiteY4" fmla="*/ 4077000 h 6275053"/>
              <a:gd name="connsiteX5" fmla="*/ 7451090 w 7814986"/>
              <a:gd name="connsiteY5" fmla="*/ 6275053 h 6275053"/>
              <a:gd name="connsiteX6" fmla="*/ 0 w 7814986"/>
              <a:gd name="connsiteY6" fmla="*/ 6259813 h 6275053"/>
              <a:gd name="connsiteX7" fmla="*/ 7620 w 7814986"/>
              <a:gd name="connsiteY7" fmla="*/ 433657 h 6275053"/>
              <a:gd name="connsiteX0" fmla="*/ 7620 w 7854700"/>
              <a:gd name="connsiteY0" fmla="*/ 433657 h 6275053"/>
              <a:gd name="connsiteX1" fmla="*/ 3108960 w 7854700"/>
              <a:gd name="connsiteY1" fmla="*/ 1074720 h 6275053"/>
              <a:gd name="connsiteX2" fmla="*/ 3931920 w 7854700"/>
              <a:gd name="connsiteY2" fmla="*/ 1905300 h 6275053"/>
              <a:gd name="connsiteX3" fmla="*/ 5439410 w 7854700"/>
              <a:gd name="connsiteY3" fmla="*/ 2377248 h 6275053"/>
              <a:gd name="connsiteX4" fmla="*/ 5844540 w 7854700"/>
              <a:gd name="connsiteY4" fmla="*/ 4077000 h 6275053"/>
              <a:gd name="connsiteX5" fmla="*/ 7451090 w 7854700"/>
              <a:gd name="connsiteY5" fmla="*/ 6275053 h 6275053"/>
              <a:gd name="connsiteX6" fmla="*/ 0 w 7854700"/>
              <a:gd name="connsiteY6" fmla="*/ 6259813 h 6275053"/>
              <a:gd name="connsiteX7" fmla="*/ 7620 w 7854700"/>
              <a:gd name="connsiteY7" fmla="*/ 433657 h 6275053"/>
              <a:gd name="connsiteX0" fmla="*/ 7620 w 7814883"/>
              <a:gd name="connsiteY0" fmla="*/ 433657 h 6275053"/>
              <a:gd name="connsiteX1" fmla="*/ 3108960 w 7814883"/>
              <a:gd name="connsiteY1" fmla="*/ 1074720 h 6275053"/>
              <a:gd name="connsiteX2" fmla="*/ 3931920 w 7814883"/>
              <a:gd name="connsiteY2" fmla="*/ 1905300 h 6275053"/>
              <a:gd name="connsiteX3" fmla="*/ 5439410 w 7814883"/>
              <a:gd name="connsiteY3" fmla="*/ 2377248 h 6275053"/>
              <a:gd name="connsiteX4" fmla="*/ 5844540 w 7814883"/>
              <a:gd name="connsiteY4" fmla="*/ 4077000 h 6275053"/>
              <a:gd name="connsiteX5" fmla="*/ 7451090 w 7814883"/>
              <a:gd name="connsiteY5" fmla="*/ 6275053 h 6275053"/>
              <a:gd name="connsiteX6" fmla="*/ 0 w 7814883"/>
              <a:gd name="connsiteY6" fmla="*/ 6259813 h 6275053"/>
              <a:gd name="connsiteX7" fmla="*/ 7620 w 7814883"/>
              <a:gd name="connsiteY7" fmla="*/ 433657 h 6275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4883" h="6275053">
                <a:moveTo>
                  <a:pt x="7620" y="433657"/>
                </a:moveTo>
                <a:cubicBezTo>
                  <a:pt x="1055370" y="-253995"/>
                  <a:pt x="2257002" y="-182662"/>
                  <a:pt x="3108960" y="1074720"/>
                </a:cubicBezTo>
                <a:cubicBezTo>
                  <a:pt x="3352800" y="1540974"/>
                  <a:pt x="3572722" y="1760602"/>
                  <a:pt x="3931920" y="1905300"/>
                </a:cubicBezTo>
                <a:cubicBezTo>
                  <a:pt x="4321598" y="2126198"/>
                  <a:pt x="4777952" y="1689596"/>
                  <a:pt x="5439410" y="2377248"/>
                </a:cubicBezTo>
                <a:cubicBezTo>
                  <a:pt x="5816600" y="3118928"/>
                  <a:pt x="5449570" y="3433716"/>
                  <a:pt x="5844540" y="4077000"/>
                </a:cubicBezTo>
                <a:cubicBezTo>
                  <a:pt x="6612890" y="5177484"/>
                  <a:pt x="8636000" y="4606961"/>
                  <a:pt x="7451090" y="6275053"/>
                </a:cubicBezTo>
                <a:lnTo>
                  <a:pt x="0" y="6259813"/>
                </a:lnTo>
                <a:lnTo>
                  <a:pt x="7620" y="433657"/>
                </a:lnTo>
                <a:close/>
              </a:path>
            </a:pathLst>
          </a:custGeom>
        </p:spPr>
        <p:txBody>
          <a:bodyPr/>
          <a:lstStyle/>
          <a:p>
            <a:r>
              <a:rPr lang="en-GB"/>
              <a:t>Click icon to add picture</a:t>
            </a:r>
            <a:endParaRPr lang="en-US"/>
          </a:p>
        </p:txBody>
      </p:sp>
      <p:pic>
        <p:nvPicPr>
          <p:cNvPr id="17" name="Picture 16">
            <a:extLst>
              <a:ext uri="{FF2B5EF4-FFF2-40B4-BE49-F238E27FC236}">
                <a16:creationId xmlns:a16="http://schemas.microsoft.com/office/drawing/2014/main" id="{0F59EB11-4ABB-211D-2CC2-DF4CA8620DE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8" name="Graphic 14">
            <a:extLst>
              <a:ext uri="{FF2B5EF4-FFF2-40B4-BE49-F238E27FC236}">
                <a16:creationId xmlns:a16="http://schemas.microsoft.com/office/drawing/2014/main" id="{4512FD4C-697D-9541-F5E0-30A70078735F}"/>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4140" y="481906"/>
            <a:ext cx="2134353" cy="618738"/>
          </a:xfrm>
          <a:prstGeom prst="rect">
            <a:avLst/>
          </a:prstGeom>
        </p:spPr>
      </p:pic>
      <p:cxnSp>
        <p:nvCxnSpPr>
          <p:cNvPr id="19" name="Straight Connector 18">
            <a:extLst>
              <a:ext uri="{FF2B5EF4-FFF2-40B4-BE49-F238E27FC236}">
                <a16:creationId xmlns:a16="http://schemas.microsoft.com/office/drawing/2014/main" id="{97CC7F35-BD65-ACA0-031E-5147D533320C}"/>
              </a:ext>
            </a:extLst>
          </p:cNvPr>
          <p:cNvCxnSpPr>
            <a:cxnSpLocks/>
          </p:cNvCxnSpPr>
          <p:nvPr userDrawn="1"/>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20" name="Content Placeholder 2">
            <a:extLst>
              <a:ext uri="{FF2B5EF4-FFF2-40B4-BE49-F238E27FC236}">
                <a16:creationId xmlns:a16="http://schemas.microsoft.com/office/drawing/2014/main" id="{CF8EB21B-AD70-B3F1-C79A-410517EF260C}"/>
              </a:ext>
            </a:extLst>
          </p:cNvPr>
          <p:cNvSpPr>
            <a:spLocks noGrp="1"/>
          </p:cNvSpPr>
          <p:nvPr>
            <p:ph idx="11" hasCustomPrompt="1"/>
          </p:nvPr>
        </p:nvSpPr>
        <p:spPr>
          <a:xfrm>
            <a:off x="8185869" y="2577597"/>
            <a:ext cx="2919761" cy="599931"/>
          </a:xfrm>
          <a:prstGeom prst="rect">
            <a:avLst/>
          </a:prstGeom>
        </p:spPr>
        <p:txBody>
          <a:bodyPr/>
          <a:lstStyle>
            <a:lvl1pPr marL="0" indent="0">
              <a:buNone/>
              <a:defRPr sz="44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21" name="Content Placeholder 2">
            <a:extLst>
              <a:ext uri="{FF2B5EF4-FFF2-40B4-BE49-F238E27FC236}">
                <a16:creationId xmlns:a16="http://schemas.microsoft.com/office/drawing/2014/main" id="{BA392D26-D185-515E-92C6-E451032EC24C}"/>
              </a:ext>
            </a:extLst>
          </p:cNvPr>
          <p:cNvSpPr>
            <a:spLocks noGrp="1"/>
          </p:cNvSpPr>
          <p:nvPr>
            <p:ph idx="22" hasCustomPrompt="1"/>
          </p:nvPr>
        </p:nvSpPr>
        <p:spPr>
          <a:xfrm>
            <a:off x="8185869" y="3258317"/>
            <a:ext cx="2919761" cy="599931"/>
          </a:xfrm>
          <a:prstGeom prst="rect">
            <a:avLst/>
          </a:prstGeom>
        </p:spPr>
        <p:txBody>
          <a:bodyPr/>
          <a:lstStyle>
            <a:lvl1pPr marL="0" indent="0">
              <a:buNone/>
              <a:defRPr sz="4400" b="0" i="0">
                <a:solidFill>
                  <a:schemeClr val="tx1"/>
                </a:solidFill>
                <a:latin typeface="Arial" panose="020B0604020202020204" pitchFamily="34" charset="0"/>
                <a:cs typeface="Arial" panose="020B0604020202020204" pitchFamily="34" charset="0"/>
              </a:defRPr>
            </a:lvl1pPr>
          </a:lstStyle>
          <a:p>
            <a:pPr lvl="0"/>
            <a:r>
              <a:rPr lang="en-GB"/>
              <a:t>Subtitle</a:t>
            </a:r>
          </a:p>
        </p:txBody>
      </p:sp>
      <p:sp>
        <p:nvSpPr>
          <p:cNvPr id="22" name="Content Placeholder 2">
            <a:extLst>
              <a:ext uri="{FF2B5EF4-FFF2-40B4-BE49-F238E27FC236}">
                <a16:creationId xmlns:a16="http://schemas.microsoft.com/office/drawing/2014/main" id="{8924DA46-EAF5-E755-819B-EF53FE1C728B}"/>
              </a:ext>
            </a:extLst>
          </p:cNvPr>
          <p:cNvSpPr>
            <a:spLocks noGrp="1"/>
          </p:cNvSpPr>
          <p:nvPr>
            <p:ph idx="21" hasCustomPrompt="1"/>
          </p:nvPr>
        </p:nvSpPr>
        <p:spPr>
          <a:xfrm>
            <a:off x="8185869" y="3939037"/>
            <a:ext cx="1810699" cy="923773"/>
          </a:xfrm>
          <a:prstGeom prst="rect">
            <a:avLst/>
          </a:prstGeom>
        </p:spPr>
        <p:txBody>
          <a:bodyPr/>
          <a:lstStyle>
            <a:lvl1pPr marL="0" indent="0">
              <a:buNone/>
              <a:defRPr sz="1600">
                <a:solidFill>
                  <a:schemeClr val="accent2"/>
                </a:solidFill>
              </a:defRPr>
            </a:lvl1pPr>
          </a:lstStyle>
          <a:p>
            <a:pPr lvl="0"/>
            <a:r>
              <a:rPr lang="en-GB"/>
              <a:t>December 2023</a:t>
            </a:r>
          </a:p>
        </p:txBody>
      </p:sp>
      <p:pic>
        <p:nvPicPr>
          <p:cNvPr id="23" name="Picture 22" descr="A purple and black wavy background&#10;&#10;Description automatically generated">
            <a:extLst>
              <a:ext uri="{FF2B5EF4-FFF2-40B4-BE49-F238E27FC236}">
                <a16:creationId xmlns:a16="http://schemas.microsoft.com/office/drawing/2014/main" id="{A3F643F1-AF66-5946-279D-0B91B9D81071}"/>
              </a:ext>
            </a:extLst>
          </p:cNvPr>
          <p:cNvPicPr>
            <a:picLocks noChangeAspect="1"/>
          </p:cNvPicPr>
          <p:nvPr userDrawn="1"/>
        </p:nvPicPr>
        <p:blipFill>
          <a:blip r:embed="rId5">
            <a:alphaModFix amt="35000"/>
          </a:blip>
          <a:stretch>
            <a:fillRect/>
          </a:stretch>
        </p:blipFill>
        <p:spPr>
          <a:xfrm>
            <a:off x="0" y="916967"/>
            <a:ext cx="7274257" cy="5941033"/>
          </a:xfrm>
          <a:prstGeom prst="rect">
            <a:avLst/>
          </a:prstGeom>
        </p:spPr>
      </p:pic>
    </p:spTree>
    <p:extLst>
      <p:ext uri="{BB962C8B-B14F-4D97-AF65-F5344CB8AC3E}">
        <p14:creationId xmlns:p14="http://schemas.microsoft.com/office/powerpoint/2010/main" val="3427625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Alternative">
    <p:spTree>
      <p:nvGrpSpPr>
        <p:cNvPr id="1" name=""/>
        <p:cNvGrpSpPr/>
        <p:nvPr/>
      </p:nvGrpSpPr>
      <p:grpSpPr>
        <a:xfrm>
          <a:off x="0" y="0"/>
          <a:ext cx="0" cy="0"/>
          <a:chOff x="0" y="0"/>
          <a:chExt cx="0" cy="0"/>
        </a:xfrm>
      </p:grpSpPr>
      <p:pic>
        <p:nvPicPr>
          <p:cNvPr id="2" name="Picture 1" descr="A purple and black wavy background&#10;&#10;Description automatically generated">
            <a:extLst>
              <a:ext uri="{FF2B5EF4-FFF2-40B4-BE49-F238E27FC236}">
                <a16:creationId xmlns:a16="http://schemas.microsoft.com/office/drawing/2014/main" id="{44436BA1-E8CB-6684-7C4B-79217225347D}"/>
              </a:ext>
            </a:extLst>
          </p:cNvPr>
          <p:cNvPicPr>
            <a:picLocks noChangeAspect="1"/>
          </p:cNvPicPr>
          <p:nvPr userDrawn="1"/>
        </p:nvPicPr>
        <p:blipFill>
          <a:blip r:embed="rId2"/>
          <a:stretch>
            <a:fillRect/>
          </a:stretch>
        </p:blipFill>
        <p:spPr>
          <a:xfrm flipH="1">
            <a:off x="5800299" y="1637768"/>
            <a:ext cx="6391701" cy="5220232"/>
          </a:xfrm>
          <a:prstGeom prst="rect">
            <a:avLst/>
          </a:prstGeom>
        </p:spPr>
      </p:pic>
      <p:sp>
        <p:nvSpPr>
          <p:cNvPr id="3" name="Picture Placeholder 9">
            <a:extLst>
              <a:ext uri="{FF2B5EF4-FFF2-40B4-BE49-F238E27FC236}">
                <a16:creationId xmlns:a16="http://schemas.microsoft.com/office/drawing/2014/main" id="{9D1EF88C-6856-634A-CBB1-0640C2C7EF5E}"/>
              </a:ext>
            </a:extLst>
          </p:cNvPr>
          <p:cNvSpPr>
            <a:spLocks noGrp="1"/>
          </p:cNvSpPr>
          <p:nvPr>
            <p:ph type="pic" sz="quarter" idx="10"/>
          </p:nvPr>
        </p:nvSpPr>
        <p:spPr>
          <a:xfrm>
            <a:off x="7178567" y="1233373"/>
            <a:ext cx="3964151" cy="3965042"/>
          </a:xfrm>
          <a:prstGeom prst="ellipse">
            <a:avLst/>
          </a:prstGeom>
        </p:spPr>
        <p:txBody>
          <a:bodyPr/>
          <a:lstStyle/>
          <a:p>
            <a:r>
              <a:rPr lang="en-GB"/>
              <a:t>Click icon to add picture</a:t>
            </a:r>
            <a:endParaRPr lang="en-US"/>
          </a:p>
        </p:txBody>
      </p:sp>
      <p:pic>
        <p:nvPicPr>
          <p:cNvPr id="4" name="Picture 3" descr="A close-up of a logo&#10;&#10;Description automatically generated">
            <a:extLst>
              <a:ext uri="{FF2B5EF4-FFF2-40B4-BE49-F238E27FC236}">
                <a16:creationId xmlns:a16="http://schemas.microsoft.com/office/drawing/2014/main" id="{AAA7FDC2-A528-E688-EC22-B0FFED04070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5" name="Picture 4">
            <a:extLst>
              <a:ext uri="{FF2B5EF4-FFF2-40B4-BE49-F238E27FC236}">
                <a16:creationId xmlns:a16="http://schemas.microsoft.com/office/drawing/2014/main" id="{ECE8887E-E892-F0C1-A673-6A32F5134851}"/>
              </a:ext>
            </a:extLst>
          </p:cNvPr>
          <p:cNvPicPr>
            <a:picLocks noChangeAspect="1"/>
          </p:cNvPicPr>
          <p:nvPr userDrawn="1"/>
        </p:nvPicPr>
        <p:blipFill>
          <a:blip r:embed="rId4"/>
          <a:stretch>
            <a:fillRect/>
          </a:stretch>
        </p:blipFill>
        <p:spPr>
          <a:xfrm>
            <a:off x="667500" y="1155938"/>
            <a:ext cx="1059929" cy="117770"/>
          </a:xfrm>
          <a:prstGeom prst="rect">
            <a:avLst/>
          </a:prstGeom>
        </p:spPr>
      </p:pic>
      <p:sp>
        <p:nvSpPr>
          <p:cNvPr id="6" name="Content Placeholder 2">
            <a:extLst>
              <a:ext uri="{FF2B5EF4-FFF2-40B4-BE49-F238E27FC236}">
                <a16:creationId xmlns:a16="http://schemas.microsoft.com/office/drawing/2014/main" id="{7CA2F23C-FAF8-18A1-F633-8D79755CF346}"/>
              </a:ext>
            </a:extLst>
          </p:cNvPr>
          <p:cNvSpPr>
            <a:spLocks noGrp="1"/>
          </p:cNvSpPr>
          <p:nvPr>
            <p:ph idx="11"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9" name="Text Placeholder 8">
            <a:extLst>
              <a:ext uri="{FF2B5EF4-FFF2-40B4-BE49-F238E27FC236}">
                <a16:creationId xmlns:a16="http://schemas.microsoft.com/office/drawing/2014/main" id="{30D2415E-3CC1-66FA-6330-305B232AEC69}"/>
              </a:ext>
            </a:extLst>
          </p:cNvPr>
          <p:cNvSpPr>
            <a:spLocks noGrp="1"/>
          </p:cNvSpPr>
          <p:nvPr>
            <p:ph type="body" sz="quarter" idx="30" hasCustomPrompt="1"/>
          </p:nvPr>
        </p:nvSpPr>
        <p:spPr>
          <a:xfrm>
            <a:off x="665113" y="1787525"/>
            <a:ext cx="5583288" cy="914400"/>
          </a:xfrm>
          <a:prstGeom prst="rect">
            <a:avLst/>
          </a:prstGeom>
        </p:spPr>
        <p:txBody>
          <a:bodyPr/>
          <a:lstStyle>
            <a:lvl1pPr marL="0" indent="0">
              <a:buNone/>
              <a:defRPr sz="1600"/>
            </a:lvl1pPr>
          </a:lstStyle>
          <a:p>
            <a:pPr>
              <a:lnSpc>
                <a:spcPct val="107000"/>
              </a:lnSpc>
              <a:spcAft>
                <a:spcPts val="800"/>
              </a:spcAft>
            </a:pPr>
            <a:r>
              <a:rPr lang="en-US" sz="1800" b="1"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ut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erat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Ut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wisi</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enim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ad minim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veniam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quis</a:t>
            </a:r>
            <a:r>
              <a:rPr lang="en-US" sz="1800" b="1" kern="100">
                <a:effectLst/>
                <a:latin typeface="Arial" panose="020B0604020202020204" pitchFamily="34" charset="0"/>
                <a:ea typeface="Calibri" panose="020F0502020204030204" pitchFamily="34" charset="0"/>
                <a:cs typeface="Times New Roman" panose="02020603050405020304" pitchFamily="18" charset="0"/>
              </a:rPr>
              <a:t> nostrum.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amet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err="1">
                <a:effectLst/>
                <a:latin typeface="Arial" panose="020B0604020202020204" pitchFamily="34" charset="0"/>
                <a:ea typeface="Calibri" panose="020F0502020204030204" pitchFamily="34" charset="0"/>
                <a:cs typeface="Times New Roman" panose="02020603050405020304" pitchFamily="18" charset="0"/>
              </a:rPr>
              <a:t>Exerci</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tation</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ullamcorper</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suscipit</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lobortis</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nisl</a:t>
            </a:r>
            <a:r>
              <a:rPr lang="fr-FR" sz="1800" kern="100">
                <a:effectLst/>
                <a:latin typeface="Arial" panose="020B0604020202020204" pitchFamily="34" charset="0"/>
                <a:ea typeface="Calibri" panose="020F0502020204030204" pitchFamily="34" charset="0"/>
                <a:cs typeface="Times New Roman" panose="02020603050405020304" pitchFamily="18" charset="0"/>
              </a:rPr>
              <a:t> ut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aliquip</a:t>
            </a:r>
            <a:r>
              <a:rPr lang="fr-FR" sz="1800" kern="100">
                <a:effectLst/>
                <a:latin typeface="Arial" panose="020B0604020202020204" pitchFamily="34" charset="0"/>
                <a:ea typeface="Calibri" panose="020F0502020204030204" pitchFamily="34" charset="0"/>
                <a:cs typeface="Times New Roman" panose="02020603050405020304" pitchFamily="18" charset="0"/>
              </a:rPr>
              <a:t> ex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ea</a:t>
            </a:r>
            <a:r>
              <a:rPr lang="fr-FR" sz="1800" kern="100">
                <a:effectLst/>
                <a:latin typeface="Arial" panose="020B0604020202020204" pitchFamily="34" charset="0"/>
                <a:ea typeface="Calibri" panose="020F0502020204030204" pitchFamily="34" charset="0"/>
                <a:cs typeface="Times New Roman" panose="02020603050405020304" pitchFamily="18" charset="0"/>
              </a:rPr>
              <a:t> commodo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consequat</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a:effectLst/>
                <a:latin typeface="Arial" panose="020B0604020202020204" pitchFamily="34" charset="0"/>
                <a:ea typeface="Calibri" panose="020F0502020204030204" pitchFamily="34" charset="0"/>
                <a:cs typeface="Times New Roman" panose="02020603050405020304" pitchFamily="18" charset="0"/>
              </a:rPr>
              <a:t>. Lorem ipsum dolor sit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ut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kern="10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erat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kern="100">
                <a:effectLst/>
                <a:latin typeface="Arial" panose="020B0604020202020204" pitchFamily="34" charset="0"/>
                <a:ea typeface="Calibri" panose="020F0502020204030204" pitchFamily="34" charset="0"/>
                <a:cs typeface="Times New Roman" panose="02020603050405020304" pitchFamily="18" charset="0"/>
              </a:rPr>
              <a: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705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Slide">
    <p:spTree>
      <p:nvGrpSpPr>
        <p:cNvPr id="1" name=""/>
        <p:cNvGrpSpPr/>
        <p:nvPr/>
      </p:nvGrpSpPr>
      <p:grpSpPr>
        <a:xfrm>
          <a:off x="0" y="0"/>
          <a:ext cx="0" cy="0"/>
          <a:chOff x="0" y="0"/>
          <a:chExt cx="0" cy="0"/>
        </a:xfrm>
      </p:grpSpPr>
      <p:pic>
        <p:nvPicPr>
          <p:cNvPr id="13" name="Picture 12" descr="A purple and black background&#10;&#10;Description automatically generated">
            <a:extLst>
              <a:ext uri="{FF2B5EF4-FFF2-40B4-BE49-F238E27FC236}">
                <a16:creationId xmlns:a16="http://schemas.microsoft.com/office/drawing/2014/main" id="{6D9AF0B7-F38F-976A-FA3B-F3A37D4EC12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5400000" flipH="1">
            <a:off x="6347902" y="1003013"/>
            <a:ext cx="6857999" cy="4851973"/>
          </a:xfrm>
          <a:prstGeom prst="rect">
            <a:avLst/>
          </a:prstGeom>
        </p:spPr>
      </p:pic>
      <p:sp>
        <p:nvSpPr>
          <p:cNvPr id="2" name="TextBox 1">
            <a:extLst>
              <a:ext uri="{FF2B5EF4-FFF2-40B4-BE49-F238E27FC236}">
                <a16:creationId xmlns:a16="http://schemas.microsoft.com/office/drawing/2014/main" id="{9B44A79E-FD25-F932-7F20-9F318ADEC3AA}"/>
              </a:ext>
            </a:extLst>
          </p:cNvPr>
          <p:cNvSpPr txBox="1"/>
          <p:nvPr userDrawn="1"/>
        </p:nvSpPr>
        <p:spPr>
          <a:xfrm>
            <a:off x="609922" y="468351"/>
            <a:ext cx="3237148"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Disclaimer</a:t>
            </a:r>
          </a:p>
        </p:txBody>
      </p:sp>
      <p:pic>
        <p:nvPicPr>
          <p:cNvPr id="4" name="Picture 3">
            <a:extLst>
              <a:ext uri="{FF2B5EF4-FFF2-40B4-BE49-F238E27FC236}">
                <a16:creationId xmlns:a16="http://schemas.microsoft.com/office/drawing/2014/main" id="{744D6B7E-BEE7-98B9-1FBB-E7AD4C952012}"/>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 Placeholder 8">
            <a:extLst>
              <a:ext uri="{FF2B5EF4-FFF2-40B4-BE49-F238E27FC236}">
                <a16:creationId xmlns:a16="http://schemas.microsoft.com/office/drawing/2014/main" id="{F2E17B1D-2147-6287-5A9D-35CCBD1EE353}"/>
              </a:ext>
            </a:extLst>
          </p:cNvPr>
          <p:cNvSpPr>
            <a:spLocks noGrp="1"/>
          </p:cNvSpPr>
          <p:nvPr>
            <p:ph type="body" sz="quarter" idx="10" hasCustomPrompt="1"/>
          </p:nvPr>
        </p:nvSpPr>
        <p:spPr>
          <a:xfrm>
            <a:off x="609922" y="2163763"/>
            <a:ext cx="8846498" cy="914400"/>
          </a:xfrm>
          <a:prstGeom prst="rect">
            <a:avLst/>
          </a:prstGeom>
        </p:spPr>
        <p:txBody>
          <a:bodyPr/>
          <a:lstStyle>
            <a:lvl1pPr marL="0" indent="0">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kern="100">
                <a:effectLst/>
                <a:latin typeface="Arial" panose="020B0604020202020204" pitchFamily="34" charset="0"/>
                <a:ea typeface="Calibri" panose="020F0502020204030204" pitchFamily="34" charset="0"/>
                <a:cs typeface="Times New Roman" panose="02020603050405020304" pitchFamily="18" charset="0"/>
              </a:rPr>
              <a:t>This project is funded by the European Union, the private members, and those contributing partners of the IHI JU. Views and opinions expressed are however those of the author(s) only and do not necessarily reflect those of the aforementioned parties. Neither of the parties can be held responsible for them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0341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D10A9AC3-FFC0-AD30-226B-5CED07D28C35}"/>
              </a:ext>
            </a:extLst>
          </p:cNvPr>
          <p:cNvSpPr>
            <a:spLocks noGrp="1"/>
          </p:cNvSpPr>
          <p:nvPr>
            <p:ph idx="17" hasCustomPrompt="1"/>
          </p:nvPr>
        </p:nvSpPr>
        <p:spPr>
          <a:xfrm>
            <a:off x="2821120"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28" name="Content Placeholder 2">
            <a:extLst>
              <a:ext uri="{FF2B5EF4-FFF2-40B4-BE49-F238E27FC236}">
                <a16:creationId xmlns:a16="http://schemas.microsoft.com/office/drawing/2014/main" id="{047D4B5D-5B34-F1E7-DE77-007982D579D0}"/>
              </a:ext>
            </a:extLst>
          </p:cNvPr>
          <p:cNvSpPr>
            <a:spLocks noGrp="1"/>
          </p:cNvSpPr>
          <p:nvPr>
            <p:ph idx="18" hasCustomPrompt="1"/>
          </p:nvPr>
        </p:nvSpPr>
        <p:spPr>
          <a:xfrm>
            <a:off x="5162668"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0" name="Content Placeholder 2">
            <a:extLst>
              <a:ext uri="{FF2B5EF4-FFF2-40B4-BE49-F238E27FC236}">
                <a16:creationId xmlns:a16="http://schemas.microsoft.com/office/drawing/2014/main" id="{4CFFEDFC-BB79-B7B0-FE58-BE6C4683271C}"/>
              </a:ext>
            </a:extLst>
          </p:cNvPr>
          <p:cNvSpPr>
            <a:spLocks noGrp="1"/>
          </p:cNvSpPr>
          <p:nvPr>
            <p:ph idx="19" hasCustomPrompt="1"/>
          </p:nvPr>
        </p:nvSpPr>
        <p:spPr>
          <a:xfrm>
            <a:off x="2821120"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1" name="Content Placeholder 2">
            <a:extLst>
              <a:ext uri="{FF2B5EF4-FFF2-40B4-BE49-F238E27FC236}">
                <a16:creationId xmlns:a16="http://schemas.microsoft.com/office/drawing/2014/main" id="{5CAB876A-6C4B-266B-7C58-CC3098A39574}"/>
              </a:ext>
            </a:extLst>
          </p:cNvPr>
          <p:cNvSpPr>
            <a:spLocks noGrp="1"/>
          </p:cNvSpPr>
          <p:nvPr>
            <p:ph idx="20" hasCustomPrompt="1"/>
          </p:nvPr>
        </p:nvSpPr>
        <p:spPr>
          <a:xfrm>
            <a:off x="5162668"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21" name="Content Placeholder 2">
            <a:extLst>
              <a:ext uri="{FF2B5EF4-FFF2-40B4-BE49-F238E27FC236}">
                <a16:creationId xmlns:a16="http://schemas.microsoft.com/office/drawing/2014/main" id="{294DF8E3-1B26-3CB0-CD3B-99D2044ECADC}"/>
              </a:ext>
            </a:extLst>
          </p:cNvPr>
          <p:cNvSpPr>
            <a:spLocks noGrp="1"/>
          </p:cNvSpPr>
          <p:nvPr>
            <p:ph idx="11" hasCustomPrompt="1"/>
          </p:nvPr>
        </p:nvSpPr>
        <p:spPr>
          <a:xfrm>
            <a:off x="583982"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2" name="Content Placeholder 2">
            <a:extLst>
              <a:ext uri="{FF2B5EF4-FFF2-40B4-BE49-F238E27FC236}">
                <a16:creationId xmlns:a16="http://schemas.microsoft.com/office/drawing/2014/main" id="{3F33BB86-571F-4F16-C064-E24329F3B2EB}"/>
              </a:ext>
            </a:extLst>
          </p:cNvPr>
          <p:cNvSpPr>
            <a:spLocks noGrp="1"/>
          </p:cNvSpPr>
          <p:nvPr>
            <p:ph idx="12" hasCustomPrompt="1"/>
          </p:nvPr>
        </p:nvSpPr>
        <p:spPr>
          <a:xfrm>
            <a:off x="2882801"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3" name="Content Placeholder 2">
            <a:extLst>
              <a:ext uri="{FF2B5EF4-FFF2-40B4-BE49-F238E27FC236}">
                <a16:creationId xmlns:a16="http://schemas.microsoft.com/office/drawing/2014/main" id="{4BB07246-6ABD-9A05-96FA-A3491659D29E}"/>
              </a:ext>
            </a:extLst>
          </p:cNvPr>
          <p:cNvSpPr>
            <a:spLocks noGrp="1"/>
          </p:cNvSpPr>
          <p:nvPr>
            <p:ph idx="13" hasCustomPrompt="1"/>
          </p:nvPr>
        </p:nvSpPr>
        <p:spPr>
          <a:xfrm>
            <a:off x="5173074"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4" name="Content Placeholder 2">
            <a:extLst>
              <a:ext uri="{FF2B5EF4-FFF2-40B4-BE49-F238E27FC236}">
                <a16:creationId xmlns:a16="http://schemas.microsoft.com/office/drawing/2014/main" id="{5CD19F50-1C3F-46B1-C23A-9F5094CFC7C5}"/>
              </a:ext>
            </a:extLst>
          </p:cNvPr>
          <p:cNvSpPr>
            <a:spLocks noGrp="1"/>
          </p:cNvSpPr>
          <p:nvPr>
            <p:ph idx="14" hasCustomPrompt="1"/>
          </p:nvPr>
        </p:nvSpPr>
        <p:spPr>
          <a:xfrm>
            <a:off x="583982"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5" name="Content Placeholder 2">
            <a:extLst>
              <a:ext uri="{FF2B5EF4-FFF2-40B4-BE49-F238E27FC236}">
                <a16:creationId xmlns:a16="http://schemas.microsoft.com/office/drawing/2014/main" id="{43D4D3B7-D5A6-B80D-DDE4-0B1B205A06C5}"/>
              </a:ext>
            </a:extLst>
          </p:cNvPr>
          <p:cNvSpPr>
            <a:spLocks noGrp="1"/>
          </p:cNvSpPr>
          <p:nvPr>
            <p:ph idx="15" hasCustomPrompt="1"/>
          </p:nvPr>
        </p:nvSpPr>
        <p:spPr>
          <a:xfrm>
            <a:off x="2882801"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6" name="Content Placeholder 2">
            <a:extLst>
              <a:ext uri="{FF2B5EF4-FFF2-40B4-BE49-F238E27FC236}">
                <a16:creationId xmlns:a16="http://schemas.microsoft.com/office/drawing/2014/main" id="{E2F43F2B-AA95-523D-BE20-1C3EBF996D46}"/>
              </a:ext>
            </a:extLst>
          </p:cNvPr>
          <p:cNvSpPr>
            <a:spLocks noGrp="1"/>
          </p:cNvSpPr>
          <p:nvPr>
            <p:ph idx="16" hasCustomPrompt="1"/>
          </p:nvPr>
        </p:nvSpPr>
        <p:spPr>
          <a:xfrm>
            <a:off x="5173074"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pic>
        <p:nvPicPr>
          <p:cNvPr id="16" name="Picture 15">
            <a:extLst>
              <a:ext uri="{FF2B5EF4-FFF2-40B4-BE49-F238E27FC236}">
                <a16:creationId xmlns:a16="http://schemas.microsoft.com/office/drawing/2014/main" id="{B9561365-D7C5-5FBF-C8D4-6FF0CF097ACD}"/>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20" name="Content Placeholder 2">
            <a:extLst>
              <a:ext uri="{FF2B5EF4-FFF2-40B4-BE49-F238E27FC236}">
                <a16:creationId xmlns:a16="http://schemas.microsoft.com/office/drawing/2014/main" id="{9C21CF57-7FF4-DED3-DC93-0BAE05C3BEE5}"/>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Agenda</a:t>
            </a:r>
          </a:p>
        </p:txBody>
      </p:sp>
      <p:sp>
        <p:nvSpPr>
          <p:cNvPr id="32" name="Content Placeholder 2">
            <a:extLst>
              <a:ext uri="{FF2B5EF4-FFF2-40B4-BE49-F238E27FC236}">
                <a16:creationId xmlns:a16="http://schemas.microsoft.com/office/drawing/2014/main" id="{F5FB5C97-5327-B0B0-BACD-1795368135BE}"/>
              </a:ext>
            </a:extLst>
          </p:cNvPr>
          <p:cNvSpPr>
            <a:spLocks noGrp="1"/>
          </p:cNvSpPr>
          <p:nvPr>
            <p:ph idx="21" hasCustomPrompt="1"/>
          </p:nvPr>
        </p:nvSpPr>
        <p:spPr>
          <a:xfrm>
            <a:off x="582121"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3" name="Content Placeholder 2">
            <a:extLst>
              <a:ext uri="{FF2B5EF4-FFF2-40B4-BE49-F238E27FC236}">
                <a16:creationId xmlns:a16="http://schemas.microsoft.com/office/drawing/2014/main" id="{01DD44E9-E1D6-98CC-2D43-9739AA15CB79}"/>
              </a:ext>
            </a:extLst>
          </p:cNvPr>
          <p:cNvSpPr>
            <a:spLocks noGrp="1"/>
          </p:cNvSpPr>
          <p:nvPr>
            <p:ph idx="22" hasCustomPrompt="1"/>
          </p:nvPr>
        </p:nvSpPr>
        <p:spPr>
          <a:xfrm>
            <a:off x="582121"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pic>
        <p:nvPicPr>
          <p:cNvPr id="34" name="Picture 33" descr="A purple and black background&#10;&#10;Description automatically generated">
            <a:extLst>
              <a:ext uri="{FF2B5EF4-FFF2-40B4-BE49-F238E27FC236}">
                <a16:creationId xmlns:a16="http://schemas.microsoft.com/office/drawing/2014/main" id="{167F6F81-BD2E-4611-50C6-9518D41CF59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rot="5400000" flipH="1">
            <a:off x="6347902" y="1003013"/>
            <a:ext cx="6857999" cy="4851973"/>
          </a:xfrm>
          <a:prstGeom prst="rect">
            <a:avLst/>
          </a:prstGeom>
        </p:spPr>
      </p:pic>
    </p:spTree>
    <p:extLst>
      <p:ext uri="{BB962C8B-B14F-4D97-AF65-F5344CB8AC3E}">
        <p14:creationId xmlns:p14="http://schemas.microsoft.com/office/powerpoint/2010/main" val="337796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1216152" y="1645920"/>
            <a:ext cx="2368722" cy="1832945"/>
          </a:xfrm>
          <a:prstGeom prst="rect">
            <a:avLst/>
          </a:prstGeom>
        </p:spPr>
        <p:txBody>
          <a:bodyPr/>
          <a:lstStyle>
            <a:lvl1pPr marL="0" indent="0" algn="ctr">
              <a:buNone/>
              <a:defRPr sz="2000"/>
            </a:lvl1pPr>
          </a:lstStyle>
          <a:p>
            <a:pPr lvl="0"/>
            <a:r>
              <a:rPr lang="en-US"/>
              <a:t>Insert photo</a:t>
            </a:r>
          </a:p>
        </p:txBody>
      </p:sp>
      <p:sp>
        <p:nvSpPr>
          <p:cNvPr id="13" name="Content Placeholder 2">
            <a:extLst>
              <a:ext uri="{FF2B5EF4-FFF2-40B4-BE49-F238E27FC236}">
                <a16:creationId xmlns:a16="http://schemas.microsoft.com/office/drawing/2014/main" id="{E8E4B21E-9FD7-F69F-EA57-C6D228F90703}"/>
              </a:ext>
            </a:extLst>
          </p:cNvPr>
          <p:cNvSpPr>
            <a:spLocks noGrp="1"/>
          </p:cNvSpPr>
          <p:nvPr>
            <p:ph sz="half" idx="11" hasCustomPrompt="1"/>
          </p:nvPr>
        </p:nvSpPr>
        <p:spPr>
          <a:xfrm>
            <a:off x="4617720" y="1645920"/>
            <a:ext cx="2368722" cy="1832945"/>
          </a:xfrm>
          <a:prstGeom prst="rect">
            <a:avLst/>
          </a:prstGeom>
        </p:spPr>
        <p:txBody>
          <a:bodyPr/>
          <a:lstStyle>
            <a:lvl1pPr marL="0" indent="0" algn="ctr">
              <a:buNone/>
              <a:defRPr sz="2000"/>
            </a:lvl1pPr>
          </a:lstStyle>
          <a:p>
            <a:pPr lvl="0"/>
            <a:r>
              <a:rPr lang="en-US"/>
              <a:t>Insert photo</a:t>
            </a:r>
          </a:p>
        </p:txBody>
      </p:sp>
      <p:sp>
        <p:nvSpPr>
          <p:cNvPr id="14" name="Content Placeholder 2">
            <a:extLst>
              <a:ext uri="{FF2B5EF4-FFF2-40B4-BE49-F238E27FC236}">
                <a16:creationId xmlns:a16="http://schemas.microsoft.com/office/drawing/2014/main" id="{288E5568-2E7C-5344-0B94-45346C99A051}"/>
              </a:ext>
            </a:extLst>
          </p:cNvPr>
          <p:cNvSpPr>
            <a:spLocks noGrp="1"/>
          </p:cNvSpPr>
          <p:nvPr>
            <p:ph sz="half" idx="12" hasCustomPrompt="1"/>
          </p:nvPr>
        </p:nvSpPr>
        <p:spPr>
          <a:xfrm>
            <a:off x="8019288" y="1645920"/>
            <a:ext cx="2368722" cy="1832945"/>
          </a:xfrm>
          <a:prstGeom prst="rect">
            <a:avLst/>
          </a:prstGeom>
        </p:spPr>
        <p:txBody>
          <a:bodyPr/>
          <a:lstStyle>
            <a:lvl1pPr marL="0" indent="0" algn="ctr">
              <a:buNone/>
              <a:defRPr sz="2000"/>
            </a:lvl1pPr>
          </a:lstStyle>
          <a:p>
            <a:pPr lvl="0"/>
            <a:r>
              <a:rPr lang="en-US"/>
              <a:t>Insert photo</a:t>
            </a:r>
          </a:p>
        </p:txBody>
      </p:sp>
      <p:sp>
        <p:nvSpPr>
          <p:cNvPr id="5" name="Text Placeholder 4">
            <a:extLst>
              <a:ext uri="{FF2B5EF4-FFF2-40B4-BE49-F238E27FC236}">
                <a16:creationId xmlns:a16="http://schemas.microsoft.com/office/drawing/2014/main" id="{2CD04D55-3E46-50F6-65A4-A6CDFC5C9A83}"/>
              </a:ext>
            </a:extLst>
          </p:cNvPr>
          <p:cNvSpPr>
            <a:spLocks noGrp="1"/>
          </p:cNvSpPr>
          <p:nvPr>
            <p:ph type="body" sz="quarter" idx="13" hasCustomPrompt="1"/>
          </p:nvPr>
        </p:nvSpPr>
        <p:spPr>
          <a:xfrm>
            <a:off x="1216152"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6" name="Text Placeholder 4">
            <a:extLst>
              <a:ext uri="{FF2B5EF4-FFF2-40B4-BE49-F238E27FC236}">
                <a16:creationId xmlns:a16="http://schemas.microsoft.com/office/drawing/2014/main" id="{665F8130-BE19-0921-30A2-5A73D609BFAB}"/>
              </a:ext>
            </a:extLst>
          </p:cNvPr>
          <p:cNvSpPr>
            <a:spLocks noGrp="1"/>
          </p:cNvSpPr>
          <p:nvPr>
            <p:ph type="body" sz="quarter" idx="14" hasCustomPrompt="1"/>
          </p:nvPr>
        </p:nvSpPr>
        <p:spPr>
          <a:xfrm>
            <a:off x="4617720"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7" name="Text Placeholder 4">
            <a:extLst>
              <a:ext uri="{FF2B5EF4-FFF2-40B4-BE49-F238E27FC236}">
                <a16:creationId xmlns:a16="http://schemas.microsoft.com/office/drawing/2014/main" id="{3869316D-70B9-A268-139E-057BFC79BB2C}"/>
              </a:ext>
            </a:extLst>
          </p:cNvPr>
          <p:cNvSpPr>
            <a:spLocks noGrp="1"/>
          </p:cNvSpPr>
          <p:nvPr>
            <p:ph type="body" sz="quarter" idx="15" hasCustomPrompt="1"/>
          </p:nvPr>
        </p:nvSpPr>
        <p:spPr>
          <a:xfrm>
            <a:off x="8019288"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Tree>
    <p:extLst>
      <p:ext uri="{BB962C8B-B14F-4D97-AF65-F5344CB8AC3E}">
        <p14:creationId xmlns:p14="http://schemas.microsoft.com/office/powerpoint/2010/main" val="84859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Char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665113" y="1645920"/>
            <a:ext cx="4601552" cy="4516341"/>
          </a:xfrm>
          <a:prstGeom prst="rect">
            <a:avLst/>
          </a:prstGeom>
        </p:spPr>
        <p:txBody>
          <a:bodyPr/>
          <a:lstStyle>
            <a:lvl1pPr marL="0" indent="0" algn="ctr">
              <a:buNone/>
              <a:defRPr sz="2000"/>
            </a:lvl1pPr>
          </a:lstStyle>
          <a:p>
            <a:pPr lvl="0"/>
            <a:r>
              <a:rPr lang="en-US"/>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6065143" y="1645920"/>
            <a:ext cx="5260082" cy="914400"/>
          </a:xfrm>
          <a:prstGeom prst="rect">
            <a:avLst/>
          </a:prstGeom>
        </p:spPr>
        <p:txBody>
          <a:bodyPr/>
          <a:lstStyle>
            <a:lvl1pPr marL="0" indent="0">
              <a:buNone/>
              <a:defRPr sz="1800"/>
            </a:lvl1pPr>
            <a:lvl5pPr>
              <a:defRPr/>
            </a:lvl5pPr>
          </a:lstStyle>
          <a:p>
            <a:pPr lvl="0"/>
            <a:r>
              <a:rPr lang="en-GB"/>
              <a:t>Lorum ipsum </a:t>
            </a:r>
            <a:r>
              <a:rPr lang="en-GB" err="1"/>
              <a:t>dolor</a:t>
            </a:r>
            <a:endParaRPr lang="en-GB"/>
          </a:p>
        </p:txBody>
      </p:sp>
    </p:spTree>
    <p:extLst>
      <p:ext uri="{BB962C8B-B14F-4D97-AF65-F5344CB8AC3E}">
        <p14:creationId xmlns:p14="http://schemas.microsoft.com/office/powerpoint/2010/main" val="66549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3" name="Rounded Rectangle 2">
            <a:extLst>
              <a:ext uri="{FF2B5EF4-FFF2-40B4-BE49-F238E27FC236}">
                <a16:creationId xmlns:a16="http://schemas.microsoft.com/office/drawing/2014/main" id="{B2379E4A-6918-BCE5-BB21-30086D44CB14}"/>
              </a:ext>
            </a:extLst>
          </p:cNvPr>
          <p:cNvSpPr/>
          <p:nvPr userDrawn="1"/>
        </p:nvSpPr>
        <p:spPr>
          <a:xfrm>
            <a:off x="665113" y="4028320"/>
            <a:ext cx="10837774" cy="2031324"/>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893685"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85031"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8793249"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3" y="1704975"/>
            <a:ext cx="4392612"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13" name="Text Placeholder 10">
            <a:extLst>
              <a:ext uri="{FF2B5EF4-FFF2-40B4-BE49-F238E27FC236}">
                <a16:creationId xmlns:a16="http://schemas.microsoft.com/office/drawing/2014/main" id="{0ECFDED4-CCBA-477A-CF62-ACD9FFB1325F}"/>
              </a:ext>
            </a:extLst>
          </p:cNvPr>
          <p:cNvSpPr>
            <a:spLocks noGrp="1"/>
          </p:cNvSpPr>
          <p:nvPr>
            <p:ph type="body" sz="quarter" idx="30" hasCustomPrompt="1"/>
          </p:nvPr>
        </p:nvSpPr>
        <p:spPr>
          <a:xfrm>
            <a:off x="6377881" y="1704975"/>
            <a:ext cx="4392612"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16" name="Text Placeholder 15">
            <a:extLst>
              <a:ext uri="{FF2B5EF4-FFF2-40B4-BE49-F238E27FC236}">
                <a16:creationId xmlns:a16="http://schemas.microsoft.com/office/drawing/2014/main" id="{B5318A64-C602-D12E-03EC-C9587F268E49}"/>
              </a:ext>
            </a:extLst>
          </p:cNvPr>
          <p:cNvSpPr>
            <a:spLocks noGrp="1"/>
          </p:cNvSpPr>
          <p:nvPr>
            <p:ph type="body" sz="quarter" idx="31" hasCustomPrompt="1"/>
          </p:nvPr>
        </p:nvSpPr>
        <p:spPr>
          <a:xfrm>
            <a:off x="1893685" y="5249408"/>
            <a:ext cx="1392287" cy="316451"/>
          </a:xfrm>
          <a:prstGeom prst="rect">
            <a:avLst/>
          </a:prstGeom>
        </p:spPr>
        <p:txBody>
          <a:bodyPr/>
          <a:lstStyle>
            <a:lvl1pPr marL="0" indent="0" algn="ctr">
              <a:buNone/>
              <a:defRPr sz="1200"/>
            </a:lvl1pPr>
          </a:lstStyle>
          <a:p>
            <a:pPr lvl="0"/>
            <a:r>
              <a:rPr lang="en-GB"/>
              <a:t>Lorem ipsum</a:t>
            </a:r>
          </a:p>
        </p:txBody>
      </p:sp>
      <p:sp>
        <p:nvSpPr>
          <p:cNvPr id="17" name="Text Placeholder 15">
            <a:extLst>
              <a:ext uri="{FF2B5EF4-FFF2-40B4-BE49-F238E27FC236}">
                <a16:creationId xmlns:a16="http://schemas.microsoft.com/office/drawing/2014/main" id="{207E2811-32DF-88ED-6899-78BE0C04E0E9}"/>
              </a:ext>
            </a:extLst>
          </p:cNvPr>
          <p:cNvSpPr>
            <a:spLocks noGrp="1"/>
          </p:cNvSpPr>
          <p:nvPr>
            <p:ph type="body" sz="quarter" idx="32" hasCustomPrompt="1"/>
          </p:nvPr>
        </p:nvSpPr>
        <p:spPr>
          <a:xfrm>
            <a:off x="5399856" y="5249408"/>
            <a:ext cx="1392287" cy="316451"/>
          </a:xfrm>
          <a:prstGeom prst="rect">
            <a:avLst/>
          </a:prstGeom>
        </p:spPr>
        <p:txBody>
          <a:bodyPr/>
          <a:lstStyle>
            <a:lvl1pPr marL="0" indent="0" algn="ctr">
              <a:buNone/>
              <a:defRPr sz="1200"/>
            </a:lvl1pPr>
          </a:lstStyle>
          <a:p>
            <a:pPr lvl="0"/>
            <a:r>
              <a:rPr lang="en-GB"/>
              <a:t>Lorem ipsum</a:t>
            </a:r>
          </a:p>
        </p:txBody>
      </p:sp>
      <p:sp>
        <p:nvSpPr>
          <p:cNvPr id="20" name="Text Placeholder 15">
            <a:extLst>
              <a:ext uri="{FF2B5EF4-FFF2-40B4-BE49-F238E27FC236}">
                <a16:creationId xmlns:a16="http://schemas.microsoft.com/office/drawing/2014/main" id="{6E91A0FD-7388-1108-6A32-D2F50C83B2AB}"/>
              </a:ext>
            </a:extLst>
          </p:cNvPr>
          <p:cNvSpPr>
            <a:spLocks noGrp="1"/>
          </p:cNvSpPr>
          <p:nvPr>
            <p:ph type="body" sz="quarter" idx="33" hasCustomPrompt="1"/>
          </p:nvPr>
        </p:nvSpPr>
        <p:spPr>
          <a:xfrm>
            <a:off x="8793248" y="5249408"/>
            <a:ext cx="1392287" cy="316451"/>
          </a:xfrm>
          <a:prstGeom prst="rect">
            <a:avLst/>
          </a:prstGeom>
        </p:spPr>
        <p:txBody>
          <a:bodyPr/>
          <a:lstStyle>
            <a:lvl1pPr marL="0" indent="0" algn="ctr">
              <a:buNone/>
              <a:defRPr sz="1200"/>
            </a:lvl1pPr>
          </a:lstStyle>
          <a:p>
            <a:pPr lvl="0"/>
            <a:r>
              <a:rPr lang="en-GB"/>
              <a:t>Lorem ipsum</a:t>
            </a:r>
          </a:p>
        </p:txBody>
      </p:sp>
    </p:spTree>
    <p:extLst>
      <p:ext uri="{BB962C8B-B14F-4D97-AF65-F5344CB8AC3E}">
        <p14:creationId xmlns:p14="http://schemas.microsoft.com/office/powerpoint/2010/main" val="192467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D15205-8E8A-388D-7730-8B8A90038706}"/>
              </a:ext>
            </a:extLst>
          </p:cNvPr>
          <p:cNvSpPr/>
          <p:nvPr userDrawn="1"/>
        </p:nvSpPr>
        <p:spPr>
          <a:xfrm>
            <a:off x="665113" y="3905573"/>
            <a:ext cx="3540795" cy="2502409"/>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11" name="Rectangle 10">
            <a:extLst>
              <a:ext uri="{FF2B5EF4-FFF2-40B4-BE49-F238E27FC236}">
                <a16:creationId xmlns:a16="http://schemas.microsoft.com/office/drawing/2014/main" id="{11E61D9C-8856-26D6-98F7-566B9E541856}"/>
              </a:ext>
            </a:extLst>
          </p:cNvPr>
          <p:cNvSpPr/>
          <p:nvPr userDrawn="1"/>
        </p:nvSpPr>
        <p:spPr>
          <a:xfrm>
            <a:off x="4324800" y="3905573"/>
            <a:ext cx="3540795" cy="2502409"/>
          </a:xfrm>
          <a:prstGeom prst="rect">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6DFC6E-A8FB-8294-6C4D-1D4A777BF58A}"/>
              </a:ext>
            </a:extLst>
          </p:cNvPr>
          <p:cNvSpPr/>
          <p:nvPr userDrawn="1"/>
        </p:nvSpPr>
        <p:spPr>
          <a:xfrm>
            <a:off x="7987699" y="3905573"/>
            <a:ext cx="3540795" cy="2502409"/>
          </a:xfrm>
          <a:prstGeom prst="rect">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730570"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60241"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9071369"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6" name="Content Placeholder 2">
            <a:extLst>
              <a:ext uri="{FF2B5EF4-FFF2-40B4-BE49-F238E27FC236}">
                <a16:creationId xmlns:a16="http://schemas.microsoft.com/office/drawing/2014/main" id="{DB5664DD-8FB9-14F9-B863-AEC500DD8FE0}"/>
              </a:ext>
            </a:extLst>
          </p:cNvPr>
          <p:cNvSpPr>
            <a:spLocks noGrp="1"/>
          </p:cNvSpPr>
          <p:nvPr>
            <p:ph idx="30" hasCustomPrompt="1"/>
          </p:nvPr>
        </p:nvSpPr>
        <p:spPr>
          <a:xfrm>
            <a:off x="665113" y="1126140"/>
            <a:ext cx="2919761"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a:t>Subtitle</a:t>
            </a:r>
          </a:p>
        </p:txBody>
      </p:sp>
      <p:sp>
        <p:nvSpPr>
          <p:cNvPr id="9" name="Text Placeholder 8">
            <a:extLst>
              <a:ext uri="{FF2B5EF4-FFF2-40B4-BE49-F238E27FC236}">
                <a16:creationId xmlns:a16="http://schemas.microsoft.com/office/drawing/2014/main" id="{BD0C9C30-2301-1443-7BE4-00221497483F}"/>
              </a:ext>
            </a:extLst>
          </p:cNvPr>
          <p:cNvSpPr>
            <a:spLocks noGrp="1"/>
          </p:cNvSpPr>
          <p:nvPr>
            <p:ph type="body" sz="quarter" idx="32" hasCustomPrompt="1"/>
          </p:nvPr>
        </p:nvSpPr>
        <p:spPr>
          <a:xfrm>
            <a:off x="663508"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15" name="Text Placeholder 8">
            <a:extLst>
              <a:ext uri="{FF2B5EF4-FFF2-40B4-BE49-F238E27FC236}">
                <a16:creationId xmlns:a16="http://schemas.microsoft.com/office/drawing/2014/main" id="{A00A113D-34C4-E8A3-66F5-0501301C54C4}"/>
              </a:ext>
            </a:extLst>
          </p:cNvPr>
          <p:cNvSpPr>
            <a:spLocks noGrp="1"/>
          </p:cNvSpPr>
          <p:nvPr>
            <p:ph type="body" sz="quarter" idx="33" hasCustomPrompt="1"/>
          </p:nvPr>
        </p:nvSpPr>
        <p:spPr>
          <a:xfrm>
            <a:off x="4324801"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20" name="Text Placeholder 8">
            <a:extLst>
              <a:ext uri="{FF2B5EF4-FFF2-40B4-BE49-F238E27FC236}">
                <a16:creationId xmlns:a16="http://schemas.microsoft.com/office/drawing/2014/main" id="{A0D4CF8C-6191-EEC2-FF95-1E2F425ADFAE}"/>
              </a:ext>
            </a:extLst>
          </p:cNvPr>
          <p:cNvSpPr>
            <a:spLocks noGrp="1"/>
          </p:cNvSpPr>
          <p:nvPr>
            <p:ph type="body" sz="quarter" idx="34" hasCustomPrompt="1"/>
          </p:nvPr>
        </p:nvSpPr>
        <p:spPr>
          <a:xfrm>
            <a:off x="7986094"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21" name="Text Placeholder 15">
            <a:extLst>
              <a:ext uri="{FF2B5EF4-FFF2-40B4-BE49-F238E27FC236}">
                <a16:creationId xmlns:a16="http://schemas.microsoft.com/office/drawing/2014/main" id="{33F855AB-39F0-5678-543D-E6EDD2189753}"/>
              </a:ext>
            </a:extLst>
          </p:cNvPr>
          <p:cNvSpPr>
            <a:spLocks noGrp="1"/>
          </p:cNvSpPr>
          <p:nvPr>
            <p:ph type="body" sz="quarter" idx="31" hasCustomPrompt="1"/>
          </p:nvPr>
        </p:nvSpPr>
        <p:spPr>
          <a:xfrm>
            <a:off x="1730569"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2" name="Text Placeholder 15">
            <a:extLst>
              <a:ext uri="{FF2B5EF4-FFF2-40B4-BE49-F238E27FC236}">
                <a16:creationId xmlns:a16="http://schemas.microsoft.com/office/drawing/2014/main" id="{9AFFE5B5-7885-BEBB-3943-DF2341710E8D}"/>
              </a:ext>
            </a:extLst>
          </p:cNvPr>
          <p:cNvSpPr>
            <a:spLocks noGrp="1"/>
          </p:cNvSpPr>
          <p:nvPr>
            <p:ph type="body" sz="quarter" idx="35" hasCustomPrompt="1"/>
          </p:nvPr>
        </p:nvSpPr>
        <p:spPr>
          <a:xfrm>
            <a:off x="5399053"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3" name="Text Placeholder 15">
            <a:extLst>
              <a:ext uri="{FF2B5EF4-FFF2-40B4-BE49-F238E27FC236}">
                <a16:creationId xmlns:a16="http://schemas.microsoft.com/office/drawing/2014/main" id="{B72F2E17-A9A6-536C-AF49-CB7BC543EFA7}"/>
              </a:ext>
            </a:extLst>
          </p:cNvPr>
          <p:cNvSpPr>
            <a:spLocks noGrp="1"/>
          </p:cNvSpPr>
          <p:nvPr>
            <p:ph type="body" sz="quarter" idx="36" hasCustomPrompt="1"/>
          </p:nvPr>
        </p:nvSpPr>
        <p:spPr>
          <a:xfrm>
            <a:off x="9061150"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Tree>
    <p:extLst>
      <p:ext uri="{BB962C8B-B14F-4D97-AF65-F5344CB8AC3E}">
        <p14:creationId xmlns:p14="http://schemas.microsoft.com/office/powerpoint/2010/main" val="1990039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pic>
        <p:nvPicPr>
          <p:cNvPr id="3" name="Picture 2">
            <a:extLst>
              <a:ext uri="{FF2B5EF4-FFF2-40B4-BE49-F238E27FC236}">
                <a16:creationId xmlns:a16="http://schemas.microsoft.com/office/drawing/2014/main" id="{7C5BE884-8282-13AB-45D7-E95C70BCC5ED}"/>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Content Placeholder 2">
            <a:extLst>
              <a:ext uri="{FF2B5EF4-FFF2-40B4-BE49-F238E27FC236}">
                <a16:creationId xmlns:a16="http://schemas.microsoft.com/office/drawing/2014/main" id="{A7F0ED3E-E0FF-CD12-1423-D25D8EA7FF3F}"/>
              </a:ext>
            </a:extLst>
          </p:cNvPr>
          <p:cNvSpPr>
            <a:spLocks noGrp="1"/>
          </p:cNvSpPr>
          <p:nvPr>
            <p:ph idx="10" hasCustomPrompt="1"/>
          </p:nvPr>
        </p:nvSpPr>
        <p:spPr>
          <a:xfrm>
            <a:off x="665113" y="481905"/>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7" name="Text Placeholder 6">
            <a:extLst>
              <a:ext uri="{FF2B5EF4-FFF2-40B4-BE49-F238E27FC236}">
                <a16:creationId xmlns:a16="http://schemas.microsoft.com/office/drawing/2014/main" id="{1BFEECCA-5A0A-6CDE-6554-642FA3B4064B}"/>
              </a:ext>
            </a:extLst>
          </p:cNvPr>
          <p:cNvSpPr>
            <a:spLocks noGrp="1"/>
          </p:cNvSpPr>
          <p:nvPr>
            <p:ph type="body" sz="quarter" idx="30" hasCustomPrompt="1"/>
          </p:nvPr>
        </p:nvSpPr>
        <p:spPr>
          <a:xfrm>
            <a:off x="665112" y="1873477"/>
            <a:ext cx="4991871" cy="4511152"/>
          </a:xfrm>
          <a:prstGeom prst="rect">
            <a:avLst/>
          </a:prstGeom>
        </p:spPr>
        <p:txBody>
          <a:bodyPr/>
          <a:lstStyle>
            <a:lvl1pPr marL="0" indent="0">
              <a:buNone/>
              <a:defRPr sz="1600" b="1"/>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Lorem ipsum </a:t>
            </a:r>
            <a:r>
              <a:rPr lang="en-GB" err="1"/>
              <a:t>dolor</a:t>
            </a:r>
            <a:r>
              <a:rPr lang="en-GB"/>
              <a:t> sit </a:t>
            </a:r>
            <a:r>
              <a:rPr lang="en-GB" err="1"/>
              <a:t>amet</a:t>
            </a:r>
            <a:r>
              <a:rPr lang="en-GB"/>
              <a:t>. Lorem ipsum </a:t>
            </a:r>
            <a:r>
              <a:rPr lang="en-GB" err="1"/>
              <a:t>dolor</a:t>
            </a:r>
            <a:r>
              <a:rPr lang="en-GB"/>
              <a:t> sit </a:t>
            </a:r>
            <a:r>
              <a:rPr lang="en-GB" err="1"/>
              <a:t>amet</a:t>
            </a:r>
            <a:r>
              <a:rPr lang="en-GB"/>
              <a:t>. Lorem ipsum </a:t>
            </a:r>
            <a:r>
              <a:rPr lang="en-GB" err="1"/>
              <a:t>dolor</a:t>
            </a:r>
            <a:r>
              <a:rPr lang="en-GB"/>
              <a:t> sit </a:t>
            </a:r>
            <a:r>
              <a:rPr lang="en-GB" err="1"/>
              <a:t>amet</a:t>
            </a:r>
            <a:r>
              <a:rPr lang="en-GB"/>
              <a:t>. Lorem ipsum </a:t>
            </a:r>
            <a:r>
              <a:rPr lang="en-GB" err="1"/>
              <a:t>dolor</a:t>
            </a:r>
            <a:r>
              <a:rPr lang="en-GB"/>
              <a:t> sit </a:t>
            </a:r>
            <a:r>
              <a:rPr lang="en-GB" err="1"/>
              <a:t>amet</a:t>
            </a:r>
            <a:r>
              <a:rPr lang="en-GB"/>
              <a:t>. Lorem ipsum </a:t>
            </a:r>
            <a:r>
              <a:rPr lang="en-GB" err="1"/>
              <a:t>dolor</a:t>
            </a:r>
            <a:r>
              <a:rPr lang="en-GB"/>
              <a:t> sit </a:t>
            </a:r>
            <a:r>
              <a:rPr lang="en-GB" err="1"/>
              <a:t>amet</a:t>
            </a:r>
            <a:r>
              <a:rPr lang="en-GB"/>
              <a:t>. Lorem ipsum </a:t>
            </a:r>
            <a:r>
              <a:rPr lang="en-GB" err="1"/>
              <a:t>dolor</a:t>
            </a:r>
            <a:r>
              <a:rPr lang="en-GB"/>
              <a:t> sit </a:t>
            </a:r>
            <a:r>
              <a:rPr lang="en-GB" err="1"/>
              <a:t>amet</a:t>
            </a:r>
            <a:endParaRPr lang="en-GB"/>
          </a:p>
          <a:p>
            <a:pPr lvl="0"/>
            <a:endParaRPr lang="en-GB" b="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a:t>
            </a:r>
          </a:p>
          <a:p>
            <a:pPr lvl="0"/>
            <a:endParaRPr lang="en-GB"/>
          </a:p>
        </p:txBody>
      </p:sp>
      <p:sp>
        <p:nvSpPr>
          <p:cNvPr id="11" name="Text Placeholder 6">
            <a:extLst>
              <a:ext uri="{FF2B5EF4-FFF2-40B4-BE49-F238E27FC236}">
                <a16:creationId xmlns:a16="http://schemas.microsoft.com/office/drawing/2014/main" id="{13755821-1F23-E60B-152E-14A4ACE789A6}"/>
              </a:ext>
            </a:extLst>
          </p:cNvPr>
          <p:cNvSpPr>
            <a:spLocks noGrp="1"/>
          </p:cNvSpPr>
          <p:nvPr>
            <p:ph type="body" sz="quarter" idx="31" hasCustomPrompt="1"/>
          </p:nvPr>
        </p:nvSpPr>
        <p:spPr>
          <a:xfrm>
            <a:off x="6140572" y="1873477"/>
            <a:ext cx="4991871" cy="4511152"/>
          </a:xfrm>
          <a:prstGeom prst="rect">
            <a:avLst/>
          </a:prstGeom>
        </p:spPr>
        <p:txBody>
          <a:bodyPr/>
          <a:lstStyle>
            <a:lvl1pPr marL="0" indent="0">
              <a:buNone/>
              <a:defRPr sz="1600" b="1"/>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a:t>
            </a:r>
          </a:p>
        </p:txBody>
      </p:sp>
    </p:spTree>
    <p:extLst>
      <p:ext uri="{BB962C8B-B14F-4D97-AF65-F5344CB8AC3E}">
        <p14:creationId xmlns:p14="http://schemas.microsoft.com/office/powerpoint/2010/main" val="3467336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2" name="Content Placeholder 2">
            <a:extLst>
              <a:ext uri="{FF2B5EF4-FFF2-40B4-BE49-F238E27FC236}">
                <a16:creationId xmlns:a16="http://schemas.microsoft.com/office/drawing/2014/main" id="{CB6D3788-8ABF-7425-3DA9-4A235659C45B}"/>
              </a:ext>
            </a:extLst>
          </p:cNvPr>
          <p:cNvSpPr>
            <a:spLocks noGrp="1"/>
          </p:cNvSpPr>
          <p:nvPr>
            <p:ph idx="22" hasCustomPrompt="1"/>
          </p:nvPr>
        </p:nvSpPr>
        <p:spPr>
          <a:xfrm>
            <a:off x="6096000" y="1946570"/>
            <a:ext cx="4991872"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 </a:t>
            </a:r>
          </a:p>
          <a:p>
            <a:endParaRPr lang="en-US" sz="1600">
              <a:latin typeface="Arial" panose="020B0604020202020204" pitchFamily="34" charset="0"/>
              <a:cs typeface="Arial" panose="020B0604020202020204" pitchFamily="34" charset="0"/>
            </a:endParaRPr>
          </a:p>
          <a:p>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p>
        </p:txBody>
      </p:sp>
      <p:sp>
        <p:nvSpPr>
          <p:cNvPr id="14" name="Content Placeholder 2">
            <a:extLst>
              <a:ext uri="{FF2B5EF4-FFF2-40B4-BE49-F238E27FC236}">
                <a16:creationId xmlns:a16="http://schemas.microsoft.com/office/drawing/2014/main" id="{D9D1BC7E-BFDC-EB16-C812-887D693671F0}"/>
              </a:ext>
            </a:extLst>
          </p:cNvPr>
          <p:cNvSpPr>
            <a:spLocks noGrp="1"/>
          </p:cNvSpPr>
          <p:nvPr>
            <p:ph idx="29" hasCustomPrompt="1"/>
          </p:nvPr>
        </p:nvSpPr>
        <p:spPr>
          <a:xfrm>
            <a:off x="665113" y="1946570"/>
            <a:ext cx="4523321"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b="1" err="1">
                <a:latin typeface="Arial" panose="020B0604020202020204" pitchFamily="34" charset="0"/>
                <a:cs typeface="Arial" panose="020B0604020202020204" pitchFamily="34" charset="0"/>
              </a:rPr>
              <a:t>Consectetuer</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adipiscing</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elit</a:t>
            </a:r>
            <a:r>
              <a:rPr lang="en-US" sz="1600" b="1">
                <a:latin typeface="Arial" panose="020B0604020202020204" pitchFamily="34" charset="0"/>
                <a:cs typeface="Arial" panose="020B0604020202020204" pitchFamily="34" charset="0"/>
              </a:rPr>
              <a:t>, sed diam </a:t>
            </a:r>
            <a:r>
              <a:rPr lang="en-US" sz="1600" b="1" err="1">
                <a:latin typeface="Arial" panose="020B0604020202020204" pitchFamily="34" charset="0"/>
                <a:cs typeface="Arial" panose="020B0604020202020204" pitchFamily="34" charset="0"/>
              </a:rPr>
              <a:t>nonummy</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nibh</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euismod</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tincidunt</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ut</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laoreet</a:t>
            </a:r>
            <a:r>
              <a:rPr lang="en-US" sz="1600" b="1">
                <a:latin typeface="Arial" panose="020B0604020202020204" pitchFamily="34" charset="0"/>
                <a:cs typeface="Arial" panose="020B0604020202020204" pitchFamily="34" charset="0"/>
              </a:rPr>
              <a:t> dolore magna </a:t>
            </a:r>
            <a:r>
              <a:rPr lang="en-US" sz="1600" b="1" err="1">
                <a:latin typeface="Arial" panose="020B0604020202020204" pitchFamily="34" charset="0"/>
                <a:cs typeface="Arial" panose="020B0604020202020204" pitchFamily="34" charset="0"/>
              </a:rPr>
              <a:t>aliquam</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erat</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volutpat</a:t>
            </a:r>
            <a:r>
              <a:rPr lang="en-US" sz="1600" b="1">
                <a:latin typeface="Arial" panose="020B0604020202020204" pitchFamily="34" charset="0"/>
                <a:cs typeface="Arial" panose="020B0604020202020204" pitchFamily="34" charset="0"/>
              </a:rPr>
              <a:t>. Ut </a:t>
            </a:r>
            <a:r>
              <a:rPr lang="en-US" sz="1600" b="1" err="1">
                <a:latin typeface="Arial" panose="020B0604020202020204" pitchFamily="34" charset="0"/>
                <a:cs typeface="Arial" panose="020B0604020202020204" pitchFamily="34" charset="0"/>
              </a:rPr>
              <a:t>wisi</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enim</a:t>
            </a:r>
            <a:r>
              <a:rPr lang="en-US" sz="1600" b="1">
                <a:latin typeface="Arial" panose="020B0604020202020204" pitchFamily="34" charset="0"/>
                <a:cs typeface="Arial" panose="020B0604020202020204" pitchFamily="34" charset="0"/>
              </a:rPr>
              <a:t> ad minim </a:t>
            </a:r>
            <a:r>
              <a:rPr lang="en-US" sz="1600" b="1" err="1">
                <a:latin typeface="Arial" panose="020B0604020202020204" pitchFamily="34" charset="0"/>
                <a:cs typeface="Arial" panose="020B0604020202020204" pitchFamily="34" charset="0"/>
              </a:rPr>
              <a:t>veniam</a:t>
            </a:r>
            <a:r>
              <a:rPr lang="en-US" sz="1600" b="1">
                <a:latin typeface="Arial" panose="020B0604020202020204" pitchFamily="34" charset="0"/>
                <a:cs typeface="Arial" panose="020B0604020202020204" pitchFamily="34" charset="0"/>
              </a:rPr>
              <a:t>, </a:t>
            </a:r>
            <a:r>
              <a:rPr lang="en-US" sz="1600" b="1" err="1">
                <a:latin typeface="Arial" panose="020B0604020202020204" pitchFamily="34" charset="0"/>
                <a:cs typeface="Arial" panose="020B0604020202020204" pitchFamily="34" charset="0"/>
              </a:rPr>
              <a:t>quis</a:t>
            </a:r>
            <a:r>
              <a:rPr lang="en-US" sz="1600" b="1">
                <a:latin typeface="Arial" panose="020B0604020202020204" pitchFamily="34" charset="0"/>
                <a:cs typeface="Arial" panose="020B0604020202020204" pitchFamily="34" charset="0"/>
              </a:rPr>
              <a:t> nostrum.</a:t>
            </a:r>
          </a:p>
          <a:p>
            <a:endParaRPr lang="en-US" sz="1600">
              <a:latin typeface="Arial" panose="020B0604020202020204" pitchFamily="34" charset="0"/>
              <a:cs typeface="Arial" panose="020B0604020202020204" pitchFamily="34" charset="0"/>
            </a:endParaRPr>
          </a:p>
          <a:p>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a:t>
            </a:r>
          </a:p>
        </p:txBody>
      </p:sp>
      <p:sp>
        <p:nvSpPr>
          <p:cNvPr id="4" name="Content Placeholder 2">
            <a:extLst>
              <a:ext uri="{FF2B5EF4-FFF2-40B4-BE49-F238E27FC236}">
                <a16:creationId xmlns:a16="http://schemas.microsoft.com/office/drawing/2014/main" id="{307D017B-9A5E-3F5E-BADE-915CEE183E63}"/>
              </a:ext>
            </a:extLst>
          </p:cNvPr>
          <p:cNvSpPr>
            <a:spLocks noGrp="1"/>
          </p:cNvSpPr>
          <p:nvPr>
            <p:ph idx="10" hasCustomPrompt="1"/>
          </p:nvPr>
        </p:nvSpPr>
        <p:spPr>
          <a:xfrm>
            <a:off x="665113" y="470754"/>
            <a:ext cx="291976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5" name="Content Placeholder 2">
            <a:extLst>
              <a:ext uri="{FF2B5EF4-FFF2-40B4-BE49-F238E27FC236}">
                <a16:creationId xmlns:a16="http://schemas.microsoft.com/office/drawing/2014/main" id="{79722932-B424-FFBB-1FBB-3D240B7389B3}"/>
              </a:ext>
            </a:extLst>
          </p:cNvPr>
          <p:cNvSpPr>
            <a:spLocks noGrp="1"/>
          </p:cNvSpPr>
          <p:nvPr>
            <p:ph idx="30" hasCustomPrompt="1"/>
          </p:nvPr>
        </p:nvSpPr>
        <p:spPr>
          <a:xfrm>
            <a:off x="665113" y="1126140"/>
            <a:ext cx="2919761"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a:t>Subtitle</a:t>
            </a:r>
          </a:p>
        </p:txBody>
      </p:sp>
    </p:spTree>
    <p:extLst>
      <p:ext uri="{BB962C8B-B14F-4D97-AF65-F5344CB8AC3E}">
        <p14:creationId xmlns:p14="http://schemas.microsoft.com/office/powerpoint/2010/main" val="3156942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5D5D89-7118-3F08-EE14-4A1BA46E7B40}"/>
              </a:ext>
            </a:extLst>
          </p:cNvPr>
          <p:cNvSpPr/>
          <p:nvPr userDrawn="1"/>
        </p:nvSpPr>
        <p:spPr>
          <a:xfrm>
            <a:off x="0" y="0"/>
            <a:ext cx="12192000" cy="6858000"/>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6" name="Content Placeholder 2">
            <a:extLst>
              <a:ext uri="{FF2B5EF4-FFF2-40B4-BE49-F238E27FC236}">
                <a16:creationId xmlns:a16="http://schemas.microsoft.com/office/drawing/2014/main" id="{1E44CC7B-21F3-3D05-377A-68B16151A256}"/>
              </a:ext>
            </a:extLst>
          </p:cNvPr>
          <p:cNvSpPr>
            <a:spLocks noGrp="1"/>
          </p:cNvSpPr>
          <p:nvPr>
            <p:ph idx="10" hasCustomPrompt="1"/>
          </p:nvPr>
        </p:nvSpPr>
        <p:spPr>
          <a:xfrm>
            <a:off x="4636117" y="2708706"/>
            <a:ext cx="2919761" cy="599931"/>
          </a:xfrm>
          <a:prstGeom prst="rect">
            <a:avLst/>
          </a:prstGeom>
        </p:spPr>
        <p:txBody>
          <a:bodyPr/>
          <a:lstStyle>
            <a:lvl1pPr marL="0" indent="0" algn="ctr">
              <a:buNone/>
              <a:defRPr sz="3600" b="1" i="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a:solidFill>
                  <a:schemeClr val="bg1"/>
                </a:solidFill>
                <a:latin typeface="Arial Black" panose="020B0604020202020204" pitchFamily="34" charset="0"/>
                <a:cs typeface="Arial Black" panose="020B0604020202020204" pitchFamily="34" charset="0"/>
              </a:rPr>
              <a:t>Thank you</a:t>
            </a:r>
          </a:p>
          <a:p>
            <a:pPr lvl="0"/>
            <a:endParaRPr lang="en-GB"/>
          </a:p>
        </p:txBody>
      </p:sp>
      <p:sp>
        <p:nvSpPr>
          <p:cNvPr id="9" name="Content Placeholder 2">
            <a:extLst>
              <a:ext uri="{FF2B5EF4-FFF2-40B4-BE49-F238E27FC236}">
                <a16:creationId xmlns:a16="http://schemas.microsoft.com/office/drawing/2014/main" id="{D42433E1-FCA4-276A-83C5-C750D7CBC313}"/>
              </a:ext>
            </a:extLst>
          </p:cNvPr>
          <p:cNvSpPr>
            <a:spLocks noGrp="1"/>
          </p:cNvSpPr>
          <p:nvPr>
            <p:ph idx="11" hasCustomPrompt="1"/>
          </p:nvPr>
        </p:nvSpPr>
        <p:spPr>
          <a:xfrm>
            <a:off x="3244311" y="4560734"/>
            <a:ext cx="5703375" cy="599931"/>
          </a:xfrm>
          <a:prstGeom prst="rect">
            <a:avLst/>
          </a:prstGeom>
        </p:spPr>
        <p:txBody>
          <a:bodyPr/>
          <a:lstStyle>
            <a:lvl1pPr marL="0" indent="0" algn="ctr">
              <a:buNone/>
              <a:defRPr sz="1100" b="0" i="0">
                <a:solidFill>
                  <a:schemeClr val="bg1"/>
                </a:solidFill>
                <a:latin typeface="Arial" panose="020B0604020202020204" pitchFamily="34" charset="0"/>
                <a:cs typeface="Arial" panose="020B0604020202020204" pitchFamily="34" charset="0"/>
              </a:defRPr>
            </a:lvl1pPr>
          </a:lstStyle>
          <a:p>
            <a:pPr lvl="0"/>
            <a:r>
              <a:rPr lang="en-GB"/>
              <a:t>The funding acknowledgement should be: This project is supported by the Innovative Health Initiative Joint Undertaking (JU) under grant agreement No 101112185. The JU receives support from the European Union’s Horizon Europe research and innovation programme and life science industries represented by MedTech Europe, COCIR, EFPIA, Vaccines Europe and </a:t>
            </a:r>
            <a:r>
              <a:rPr lang="en-GB" err="1"/>
              <a:t>EuropaBio</a:t>
            </a:r>
            <a:r>
              <a:rPr lang="en-GB"/>
              <a:t>. </a:t>
            </a:r>
          </a:p>
        </p:txBody>
      </p:sp>
      <p:sp>
        <p:nvSpPr>
          <p:cNvPr id="10" name="Rectangle 9">
            <a:extLst>
              <a:ext uri="{FF2B5EF4-FFF2-40B4-BE49-F238E27FC236}">
                <a16:creationId xmlns:a16="http://schemas.microsoft.com/office/drawing/2014/main" id="{9CB5F9BF-E9A0-66A8-032A-23230731EFE8}"/>
              </a:ext>
            </a:extLst>
          </p:cNvPr>
          <p:cNvSpPr/>
          <p:nvPr userDrawn="1"/>
        </p:nvSpPr>
        <p:spPr>
          <a:xfrm>
            <a:off x="0" y="6017342"/>
            <a:ext cx="12192000" cy="840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F3168FA-24E1-CFEC-F8EA-CAF49D476EAF}"/>
              </a:ext>
            </a:extLst>
          </p:cNvPr>
          <p:cNvPicPr>
            <a:picLocks noChangeAspect="1"/>
          </p:cNvPicPr>
          <p:nvPr userDrawn="1"/>
        </p:nvPicPr>
        <p:blipFill>
          <a:blip r:embed="rId2"/>
          <a:stretch>
            <a:fillRect/>
          </a:stretch>
        </p:blipFill>
        <p:spPr>
          <a:xfrm>
            <a:off x="2838199" y="6180891"/>
            <a:ext cx="6515601" cy="414701"/>
          </a:xfrm>
          <a:prstGeom prst="rect">
            <a:avLst/>
          </a:prstGeom>
        </p:spPr>
      </p:pic>
    </p:spTree>
    <p:extLst>
      <p:ext uri="{BB962C8B-B14F-4D97-AF65-F5344CB8AC3E}">
        <p14:creationId xmlns:p14="http://schemas.microsoft.com/office/powerpoint/2010/main" val="2043529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and Guidelines 1">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3" name="TextBox 2">
            <a:extLst>
              <a:ext uri="{FF2B5EF4-FFF2-40B4-BE49-F238E27FC236}">
                <a16:creationId xmlns:a16="http://schemas.microsoft.com/office/drawing/2014/main" id="{1BCFB53E-1B14-8ED5-E0D8-0900B8A908A8}"/>
              </a:ext>
            </a:extLst>
          </p:cNvPr>
          <p:cNvSpPr txBox="1"/>
          <p:nvPr userDrawn="1"/>
        </p:nvSpPr>
        <p:spPr>
          <a:xfrm>
            <a:off x="609921" y="468351"/>
            <a:ext cx="4611007"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Brand Essentials</a:t>
            </a:r>
          </a:p>
        </p:txBody>
      </p:sp>
      <p:sp>
        <p:nvSpPr>
          <p:cNvPr id="6" name="TextBox 5">
            <a:extLst>
              <a:ext uri="{FF2B5EF4-FFF2-40B4-BE49-F238E27FC236}">
                <a16:creationId xmlns:a16="http://schemas.microsoft.com/office/drawing/2014/main" id="{3F10FFF2-44C3-680A-6349-3593D42578BE}"/>
              </a:ext>
            </a:extLst>
          </p:cNvPr>
          <p:cNvSpPr txBox="1"/>
          <p:nvPr userDrawn="1"/>
        </p:nvSpPr>
        <p:spPr>
          <a:xfrm>
            <a:off x="667500" y="1622522"/>
            <a:ext cx="3235703" cy="369332"/>
          </a:xfrm>
          <a:prstGeom prst="rect">
            <a:avLst/>
          </a:prstGeom>
          <a:noFill/>
        </p:spPr>
        <p:txBody>
          <a:bodyPr wrap="square" rtlCol="0">
            <a:spAutoFit/>
          </a:bodyPr>
          <a:lstStyle/>
          <a:p>
            <a:r>
              <a:rPr lang="en-GB" sz="1800" i="1">
                <a:solidFill>
                  <a:srgbClr val="021959"/>
                </a:solidFill>
                <a:effectLst/>
                <a:latin typeface="Arial" panose="020B0604020202020204" pitchFamily="34" charset="0"/>
                <a:cs typeface="Arial" panose="020B0604020202020204" pitchFamily="34" charset="0"/>
              </a:rPr>
              <a:t>Primary Colours: </a:t>
            </a:r>
            <a:endParaRPr lang="en-GB" i="1">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268DE46-CDE4-4D66-1148-DEB87C0F3FAD}"/>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Box 8">
            <a:extLst>
              <a:ext uri="{FF2B5EF4-FFF2-40B4-BE49-F238E27FC236}">
                <a16:creationId xmlns:a16="http://schemas.microsoft.com/office/drawing/2014/main" id="{08FA884F-4759-8590-0066-EB611F029ADA}"/>
              </a:ext>
            </a:extLst>
          </p:cNvPr>
          <p:cNvSpPr txBox="1"/>
          <p:nvPr userDrawn="1"/>
        </p:nvSpPr>
        <p:spPr>
          <a:xfrm>
            <a:off x="763023" y="3954935"/>
            <a:ext cx="6293473" cy="395429"/>
          </a:xfrm>
          <a:prstGeom prst="rect">
            <a:avLst/>
          </a:prstGeom>
          <a:noFill/>
        </p:spPr>
        <p:txBody>
          <a:bodyPr wrap="square" rtlCol="0">
            <a:spAutoFit/>
          </a:bodyPr>
          <a:lstStyle/>
          <a:p>
            <a:pPr>
              <a:lnSpc>
                <a:spcPct val="120000"/>
              </a:lnSpc>
              <a:spcAft>
                <a:spcPts val="1000"/>
              </a:spcAft>
            </a:pPr>
            <a:r>
              <a:rPr lang="en-GB" sz="1800" i="1">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Font: </a:t>
            </a:r>
            <a:r>
              <a:rPr lang="en-GB" sz="1800" b="1" i="1">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Arial</a:t>
            </a:r>
            <a:endParaRPr lang="en-GB" sz="1800" b="1" i="1">
              <a:solidFill>
                <a:srgbClr val="1E2C4C"/>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D66A84C6-AB4B-4AA2-5282-06D2DD014D93}"/>
              </a:ext>
            </a:extLst>
          </p:cNvPr>
          <p:cNvSpPr/>
          <p:nvPr userDrawn="1"/>
        </p:nvSpPr>
        <p:spPr>
          <a:xfrm>
            <a:off x="647205" y="2306892"/>
            <a:ext cx="1197685" cy="1197685"/>
          </a:xfrm>
          <a:prstGeom prst="ellipse">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F173A1F-B066-0CCC-28DD-B38E2FC694EA}"/>
              </a:ext>
            </a:extLst>
          </p:cNvPr>
          <p:cNvSpPr/>
          <p:nvPr userDrawn="1"/>
        </p:nvSpPr>
        <p:spPr>
          <a:xfrm>
            <a:off x="1696219" y="2306892"/>
            <a:ext cx="1197685" cy="1197685"/>
          </a:xfrm>
          <a:prstGeom prst="ellipse">
            <a:avLst/>
          </a:prstGeom>
          <a:solidFill>
            <a:srgbClr val="4C3E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EA09760-2BC8-222C-CBA6-B5C17C2665B8}"/>
              </a:ext>
            </a:extLst>
          </p:cNvPr>
          <p:cNvSpPr/>
          <p:nvPr userDrawn="1"/>
        </p:nvSpPr>
        <p:spPr>
          <a:xfrm>
            <a:off x="2745233" y="2306892"/>
            <a:ext cx="1197685" cy="1197685"/>
          </a:xfrm>
          <a:prstGeom prst="ellipse">
            <a:avLst/>
          </a:prstGeom>
          <a:solidFill>
            <a:srgbClr val="6292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F4A0A7F-43EF-481E-6920-2CE154901175}"/>
              </a:ext>
            </a:extLst>
          </p:cNvPr>
          <p:cNvSpPr/>
          <p:nvPr userDrawn="1"/>
        </p:nvSpPr>
        <p:spPr>
          <a:xfrm>
            <a:off x="4231221" y="2295334"/>
            <a:ext cx="1197685" cy="1197685"/>
          </a:xfrm>
          <a:prstGeom prst="ellipse">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92776"/>
              </a:solidFill>
            </a:endParaRPr>
          </a:p>
        </p:txBody>
      </p:sp>
      <p:sp>
        <p:nvSpPr>
          <p:cNvPr id="15" name="Oval 14">
            <a:extLst>
              <a:ext uri="{FF2B5EF4-FFF2-40B4-BE49-F238E27FC236}">
                <a16:creationId xmlns:a16="http://schemas.microsoft.com/office/drawing/2014/main" id="{B2C5A178-ED2A-7552-85DE-13077445FD5D}"/>
              </a:ext>
            </a:extLst>
          </p:cNvPr>
          <p:cNvSpPr/>
          <p:nvPr userDrawn="1"/>
        </p:nvSpPr>
        <p:spPr>
          <a:xfrm>
            <a:off x="5301550" y="2306892"/>
            <a:ext cx="1197685" cy="1197685"/>
          </a:xfrm>
          <a:prstGeom prst="ellipse">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3F4344A-4870-39FB-8FFE-4EBD741D9490}"/>
              </a:ext>
            </a:extLst>
          </p:cNvPr>
          <p:cNvSpPr txBox="1"/>
          <p:nvPr userDrawn="1"/>
        </p:nvSpPr>
        <p:spPr>
          <a:xfrm>
            <a:off x="763023" y="2746245"/>
            <a:ext cx="101639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#1E2C4C </a:t>
            </a:r>
            <a:endParaRPr lang="en-GB" sz="140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752900E-EB8B-593A-7E8F-9C544E3680EB}"/>
              </a:ext>
            </a:extLst>
          </p:cNvPr>
          <p:cNvSpPr txBox="1"/>
          <p:nvPr userDrawn="1"/>
        </p:nvSpPr>
        <p:spPr>
          <a:xfrm>
            <a:off x="1825975" y="2746244"/>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#4C3E91 </a:t>
            </a:r>
            <a:endParaRPr lang="en-GB" sz="140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3CE0EE4-1964-98A5-82BD-EC7A187144FB}"/>
              </a:ext>
            </a:extLst>
          </p:cNvPr>
          <p:cNvSpPr txBox="1"/>
          <p:nvPr userDrawn="1"/>
        </p:nvSpPr>
        <p:spPr>
          <a:xfrm>
            <a:off x="2893998" y="2746244"/>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#6292CB </a:t>
            </a:r>
            <a:endParaRPr lang="en-GB" sz="140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10CA11D-0C4D-3ACC-AC99-4436521CF0F6}"/>
              </a:ext>
            </a:extLst>
          </p:cNvPr>
          <p:cNvSpPr txBox="1"/>
          <p:nvPr userDrawn="1"/>
        </p:nvSpPr>
        <p:spPr>
          <a:xfrm>
            <a:off x="4416251" y="2751845"/>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#492776 </a:t>
            </a:r>
            <a:endParaRPr lang="en-GB" sz="140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C8EAF885-053C-D530-E2FA-9AC55373FBBE}"/>
              </a:ext>
            </a:extLst>
          </p:cNvPr>
          <p:cNvSpPr txBox="1"/>
          <p:nvPr userDrawn="1"/>
        </p:nvSpPr>
        <p:spPr>
          <a:xfrm>
            <a:off x="5471042" y="2757250"/>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#8D4996 </a:t>
            </a:r>
            <a:endParaRPr lang="en-GB" sz="140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2E1C9CE-F532-27C3-B420-59B04F97D13C}"/>
              </a:ext>
            </a:extLst>
          </p:cNvPr>
          <p:cNvSpPr txBox="1"/>
          <p:nvPr userDrawn="1"/>
        </p:nvSpPr>
        <p:spPr>
          <a:xfrm>
            <a:off x="7384534" y="1622522"/>
            <a:ext cx="3235703" cy="394210"/>
          </a:xfrm>
          <a:prstGeom prst="rect">
            <a:avLst/>
          </a:prstGeom>
          <a:noFill/>
        </p:spPr>
        <p:txBody>
          <a:bodyPr wrap="square" rtlCol="0">
            <a:spAutoFit/>
          </a:bodyPr>
          <a:lstStyle/>
          <a:p>
            <a:pPr>
              <a:lnSpc>
                <a:spcPct val="120000"/>
              </a:lnSpc>
              <a:spcAft>
                <a:spcPts val="1000"/>
              </a:spcAft>
            </a:pPr>
            <a:r>
              <a:rPr lang="en-GB" sz="1800" i="1">
                <a:solidFill>
                  <a:srgbClr val="021959"/>
                </a:solidFill>
                <a:effectLst/>
                <a:latin typeface="Arial" panose="020B0604020202020204" pitchFamily="34" charset="0"/>
                <a:cs typeface="Arial" panose="020B0604020202020204" pitchFamily="34" charset="0"/>
              </a:rPr>
              <a:t>Secondary Colours</a:t>
            </a:r>
            <a:r>
              <a:rPr lang="en-GB" sz="1800" i="1">
                <a:solidFill>
                  <a:srgbClr val="1E2C4C"/>
                </a:solidFill>
                <a:effectLst/>
                <a:latin typeface="Arial" panose="020B0604020202020204" pitchFamily="34" charset="0"/>
                <a:ea typeface="Times New Roman" panose="02020603050405020304" pitchFamily="18" charset="0"/>
                <a:cs typeface="Arial" panose="020B0604020202020204" pitchFamily="34" charset="0"/>
              </a:rPr>
              <a:t>:</a:t>
            </a:r>
          </a:p>
        </p:txBody>
      </p:sp>
      <p:sp>
        <p:nvSpPr>
          <p:cNvPr id="22" name="Oval 21">
            <a:extLst>
              <a:ext uri="{FF2B5EF4-FFF2-40B4-BE49-F238E27FC236}">
                <a16:creationId xmlns:a16="http://schemas.microsoft.com/office/drawing/2014/main" id="{7678F848-FBD8-BAA0-4829-2F4A5EF61F42}"/>
              </a:ext>
            </a:extLst>
          </p:cNvPr>
          <p:cNvSpPr/>
          <p:nvPr userDrawn="1"/>
        </p:nvSpPr>
        <p:spPr>
          <a:xfrm>
            <a:off x="7364239" y="2306892"/>
            <a:ext cx="1197685" cy="1197685"/>
          </a:xfrm>
          <a:prstGeom prst="ellipse">
            <a:avLst/>
          </a:prstGeom>
          <a:solidFill>
            <a:srgbClr val="6BB6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0BDA4A8-66F2-8EB4-FBFC-F53078DBFF41}"/>
              </a:ext>
            </a:extLst>
          </p:cNvPr>
          <p:cNvSpPr/>
          <p:nvPr userDrawn="1"/>
        </p:nvSpPr>
        <p:spPr>
          <a:xfrm>
            <a:off x="8413253" y="2306892"/>
            <a:ext cx="1197685" cy="1197685"/>
          </a:xfrm>
          <a:prstGeom prst="ellipse">
            <a:avLst/>
          </a:prstGeom>
          <a:solidFill>
            <a:srgbClr val="E38A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11CDDF0-EE3A-266B-F142-846B4802178E}"/>
              </a:ext>
            </a:extLst>
          </p:cNvPr>
          <p:cNvSpPr/>
          <p:nvPr userDrawn="1"/>
        </p:nvSpPr>
        <p:spPr>
          <a:xfrm>
            <a:off x="9462267" y="2306892"/>
            <a:ext cx="1197685" cy="1197685"/>
          </a:xfrm>
          <a:prstGeom prst="ellipse">
            <a:avLst/>
          </a:prstGeom>
          <a:solidFill>
            <a:srgbClr val="F2C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4B35345-8835-5A69-1AC5-8EF152446008}"/>
              </a:ext>
            </a:extLst>
          </p:cNvPr>
          <p:cNvSpPr txBox="1"/>
          <p:nvPr userDrawn="1"/>
        </p:nvSpPr>
        <p:spPr>
          <a:xfrm>
            <a:off x="7480057" y="2746245"/>
            <a:ext cx="101639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#6BB6A8 </a:t>
            </a:r>
            <a:endParaRPr lang="en-GB" sz="1400">
              <a:solidFill>
                <a:srgbClr val="1E2C4C"/>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2E32BDE-D0F9-A7D3-E76D-F818799E0ED4}"/>
              </a:ext>
            </a:extLst>
          </p:cNvPr>
          <p:cNvSpPr txBox="1"/>
          <p:nvPr userDrawn="1"/>
        </p:nvSpPr>
        <p:spPr>
          <a:xfrm>
            <a:off x="8543009" y="2746244"/>
            <a:ext cx="92792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#E38A81 </a:t>
            </a:r>
            <a:endParaRPr lang="en-GB" sz="1400">
              <a:solidFill>
                <a:srgbClr val="1E2C4C"/>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86ED20B-80F4-8732-9AD5-373F1F64F666}"/>
              </a:ext>
            </a:extLst>
          </p:cNvPr>
          <p:cNvSpPr txBox="1"/>
          <p:nvPr userDrawn="1"/>
        </p:nvSpPr>
        <p:spPr>
          <a:xfrm>
            <a:off x="9611032" y="2746244"/>
            <a:ext cx="92792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#F2C666 </a:t>
            </a:r>
            <a:endParaRPr lang="en-GB" sz="1400">
              <a:solidFill>
                <a:srgbClr val="1E2C4C"/>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E7222EB-904E-662F-B860-069172ED71B2}"/>
              </a:ext>
            </a:extLst>
          </p:cNvPr>
          <p:cNvSpPr/>
          <p:nvPr userDrawn="1"/>
        </p:nvSpPr>
        <p:spPr>
          <a:xfrm>
            <a:off x="10511281" y="2306892"/>
            <a:ext cx="1197685" cy="1197685"/>
          </a:xfrm>
          <a:prstGeom prst="ellipse">
            <a:avLst/>
          </a:prstGeom>
          <a:solidFill>
            <a:srgbClr val="E8E0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F5F5BDB-A30E-2E33-C605-2EADB595D960}"/>
              </a:ext>
            </a:extLst>
          </p:cNvPr>
          <p:cNvSpPr txBox="1"/>
          <p:nvPr userDrawn="1"/>
        </p:nvSpPr>
        <p:spPr>
          <a:xfrm>
            <a:off x="10660046" y="2746244"/>
            <a:ext cx="967023" cy="523220"/>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#E8E0DA </a:t>
            </a:r>
            <a:endParaRPr lang="en-GB" sz="1400">
              <a:solidFill>
                <a:srgbClr val="1E2C4C"/>
              </a:solidFill>
              <a:latin typeface="Arial" panose="020B0604020202020204" pitchFamily="34" charset="0"/>
              <a:cs typeface="Arial" panose="020B0604020202020204" pitchFamily="34" charset="0"/>
            </a:endParaRPr>
          </a:p>
          <a:p>
            <a:r>
              <a:rPr lang="en-GB" sz="1400" b="0">
                <a:solidFill>
                  <a:srgbClr val="1E2C4C"/>
                </a:solidFill>
                <a:effectLst/>
                <a:latin typeface="Arial" panose="020B0604020202020204" pitchFamily="34" charset="0"/>
                <a:cs typeface="Arial" panose="020B0604020202020204" pitchFamily="34" charset="0"/>
              </a:rPr>
              <a:t> </a:t>
            </a:r>
            <a:endParaRPr lang="en-GB" sz="1400">
              <a:solidFill>
                <a:srgbClr val="1E2C4C"/>
              </a:solidFill>
              <a:latin typeface="Arial" panose="020B0604020202020204" pitchFamily="34" charset="0"/>
              <a:cs typeface="Arial" panose="020B0604020202020204" pitchFamily="34" charset="0"/>
            </a:endParaRPr>
          </a:p>
        </p:txBody>
      </p:sp>
      <p:sp>
        <p:nvSpPr>
          <p:cNvPr id="30" name="object 5">
            <a:extLst>
              <a:ext uri="{FF2B5EF4-FFF2-40B4-BE49-F238E27FC236}">
                <a16:creationId xmlns:a16="http://schemas.microsoft.com/office/drawing/2014/main" id="{FB0F6E71-640A-BA04-ED5E-F09F65435361}"/>
              </a:ext>
            </a:extLst>
          </p:cNvPr>
          <p:cNvSpPr txBox="1"/>
          <p:nvPr userDrawn="1"/>
        </p:nvSpPr>
        <p:spPr>
          <a:xfrm>
            <a:off x="2387341" y="3966493"/>
            <a:ext cx="4669155" cy="1962717"/>
          </a:xfrm>
          <a:prstGeom prst="rect">
            <a:avLst/>
          </a:prstGeom>
        </p:spPr>
        <p:txBody>
          <a:bodyPr vert="horz" wrap="square" lIns="0" tIns="31115" rIns="0" bIns="0" rtlCol="0">
            <a:spAutoFit/>
          </a:bodyPr>
          <a:lstStyle/>
          <a:p>
            <a:pPr marL="17145">
              <a:lnSpc>
                <a:spcPct val="100000"/>
              </a:lnSpc>
              <a:spcBef>
                <a:spcPts val="245"/>
              </a:spcBef>
            </a:pPr>
            <a:r>
              <a:rPr sz="1200">
                <a:solidFill>
                  <a:srgbClr val="1E2C4C"/>
                </a:solidFill>
                <a:latin typeface="Montserrat-Light"/>
                <a:cs typeface="Montserrat-Light"/>
              </a:rPr>
              <a:t>Arial</a:t>
            </a:r>
            <a:r>
              <a:rPr sz="1200" spc="-25">
                <a:solidFill>
                  <a:srgbClr val="1E2C4C"/>
                </a:solidFill>
                <a:latin typeface="Montserrat-Light"/>
                <a:cs typeface="Montserrat-Light"/>
              </a:rPr>
              <a:t> </a:t>
            </a:r>
            <a:r>
              <a:rPr sz="1200" spc="-20">
                <a:solidFill>
                  <a:srgbClr val="1E2C4C"/>
                </a:solidFill>
                <a:latin typeface="Montserrat-Light"/>
                <a:cs typeface="Montserrat-Light"/>
              </a:rPr>
              <a:t>Bold</a:t>
            </a:r>
            <a:endParaRPr sz="1200">
              <a:solidFill>
                <a:srgbClr val="1E2C4C"/>
              </a:solidFill>
              <a:latin typeface="Montserrat-Light"/>
              <a:cs typeface="Montserrat-Light"/>
            </a:endParaRPr>
          </a:p>
          <a:p>
            <a:pPr marL="69850">
              <a:lnSpc>
                <a:spcPts val="2030"/>
              </a:lnSpc>
              <a:spcBef>
                <a:spcPts val="235"/>
              </a:spcBef>
            </a:pPr>
            <a:r>
              <a:rPr sz="1900" b="1" spc="-10">
                <a:solidFill>
                  <a:srgbClr val="1E2C4C"/>
                </a:solidFill>
                <a:latin typeface="Arial"/>
                <a:cs typeface="Arial"/>
              </a:rPr>
              <a:t>ABCDEFGHIJKLMNOPQRSTUVWXYZ</a:t>
            </a:r>
            <a:endParaRPr sz="1900">
              <a:solidFill>
                <a:srgbClr val="1E2C4C"/>
              </a:solidFill>
              <a:latin typeface="Arial"/>
              <a:cs typeface="Arial"/>
            </a:endParaRPr>
          </a:p>
          <a:p>
            <a:pPr marL="69850">
              <a:lnSpc>
                <a:spcPts val="2030"/>
              </a:lnSpc>
            </a:pPr>
            <a:r>
              <a:rPr sz="1900" b="1" spc="-10">
                <a:solidFill>
                  <a:srgbClr val="1E2C4C"/>
                </a:solidFill>
                <a:latin typeface="Arial"/>
                <a:cs typeface="Arial"/>
              </a:rPr>
              <a:t>abcdefghijklmnopqrstuvwxyz123456789</a:t>
            </a:r>
            <a:endParaRPr sz="1900">
              <a:solidFill>
                <a:srgbClr val="1E2C4C"/>
              </a:solidFill>
              <a:latin typeface="Arial"/>
              <a:cs typeface="Arial"/>
            </a:endParaRPr>
          </a:p>
          <a:p>
            <a:pPr marL="12700">
              <a:lnSpc>
                <a:spcPct val="100000"/>
              </a:lnSpc>
              <a:spcBef>
                <a:spcPts val="1380"/>
              </a:spcBef>
            </a:pPr>
            <a:r>
              <a:rPr sz="1200">
                <a:solidFill>
                  <a:srgbClr val="1E2C4C"/>
                </a:solidFill>
                <a:latin typeface="Montserrat-Light"/>
                <a:cs typeface="Montserrat-Light"/>
              </a:rPr>
              <a:t>Arial</a:t>
            </a:r>
            <a:r>
              <a:rPr sz="1200" spc="-15">
                <a:solidFill>
                  <a:srgbClr val="1E2C4C"/>
                </a:solidFill>
                <a:latin typeface="Montserrat-Light"/>
                <a:cs typeface="Montserrat-Light"/>
              </a:rPr>
              <a:t> </a:t>
            </a:r>
            <a:r>
              <a:rPr sz="1200" spc="-10">
                <a:solidFill>
                  <a:srgbClr val="1E2C4C"/>
                </a:solidFill>
                <a:latin typeface="Montserrat-Light"/>
                <a:cs typeface="Montserrat-Light"/>
              </a:rPr>
              <a:t>Regular</a:t>
            </a:r>
            <a:endParaRPr sz="1200">
              <a:solidFill>
                <a:srgbClr val="1E2C4C"/>
              </a:solidFill>
              <a:latin typeface="Montserrat-Light"/>
              <a:cs typeface="Montserrat-Light"/>
            </a:endParaRPr>
          </a:p>
          <a:p>
            <a:pPr marL="64769">
              <a:lnSpc>
                <a:spcPts val="2030"/>
              </a:lnSpc>
              <a:spcBef>
                <a:spcPts val="235"/>
              </a:spcBef>
            </a:pPr>
            <a:r>
              <a:rPr sz="1900" spc="-10">
                <a:solidFill>
                  <a:srgbClr val="1E2C4C"/>
                </a:solidFill>
                <a:latin typeface="Arial"/>
                <a:cs typeface="Arial"/>
              </a:rPr>
              <a:t>ABCDEFGHIJKLMNOPQRSTUVWXYZ</a:t>
            </a:r>
            <a:endParaRPr sz="1900">
              <a:solidFill>
                <a:srgbClr val="1E2C4C"/>
              </a:solidFill>
              <a:latin typeface="Arial"/>
              <a:cs typeface="Arial"/>
            </a:endParaRPr>
          </a:p>
          <a:p>
            <a:pPr marL="64769">
              <a:lnSpc>
                <a:spcPts val="2030"/>
              </a:lnSpc>
            </a:pPr>
            <a:r>
              <a:rPr sz="1900" spc="-10">
                <a:solidFill>
                  <a:srgbClr val="1E2C4C"/>
                </a:solidFill>
                <a:latin typeface="Arial"/>
                <a:cs typeface="Arial"/>
              </a:rPr>
              <a:t>abcdefghijklmnopqrstuvwxyz123456789</a:t>
            </a:r>
            <a:endParaRPr sz="1900">
              <a:solidFill>
                <a:srgbClr val="1E2C4C"/>
              </a:solidFill>
              <a:latin typeface="Arial"/>
              <a:cs typeface="Arial"/>
            </a:endParaRPr>
          </a:p>
          <a:p>
            <a:pPr>
              <a:lnSpc>
                <a:spcPct val="100000"/>
              </a:lnSpc>
              <a:spcBef>
                <a:spcPts val="50"/>
              </a:spcBef>
            </a:pPr>
            <a:endParaRPr sz="1900">
              <a:solidFill>
                <a:srgbClr val="1E2C4C"/>
              </a:solidFill>
              <a:latin typeface="Corbel"/>
              <a:cs typeface="Corbel"/>
            </a:endParaRPr>
          </a:p>
        </p:txBody>
      </p:sp>
      <p:sp>
        <p:nvSpPr>
          <p:cNvPr id="31" name="object 5">
            <a:extLst>
              <a:ext uri="{FF2B5EF4-FFF2-40B4-BE49-F238E27FC236}">
                <a16:creationId xmlns:a16="http://schemas.microsoft.com/office/drawing/2014/main" id="{97A07F77-4224-4A82-81CE-34D43F9B13B9}"/>
              </a:ext>
            </a:extLst>
          </p:cNvPr>
          <p:cNvSpPr txBox="1"/>
          <p:nvPr userDrawn="1"/>
        </p:nvSpPr>
        <p:spPr>
          <a:xfrm>
            <a:off x="7136360" y="3966493"/>
            <a:ext cx="4669155" cy="1059906"/>
          </a:xfrm>
          <a:prstGeom prst="rect">
            <a:avLst/>
          </a:prstGeom>
        </p:spPr>
        <p:txBody>
          <a:bodyPr vert="horz" wrap="square" lIns="0" tIns="31115" rIns="0" bIns="0" rtlCol="0">
            <a:spAutoFit/>
          </a:bodyPr>
          <a:lstStyle/>
          <a:p>
            <a:pPr marL="38735">
              <a:lnSpc>
                <a:spcPct val="100000"/>
              </a:lnSpc>
              <a:spcBef>
                <a:spcPts val="1395"/>
              </a:spcBef>
            </a:pPr>
            <a:r>
              <a:rPr sz="1200">
                <a:solidFill>
                  <a:srgbClr val="1E2C4C"/>
                </a:solidFill>
                <a:latin typeface="Montserrat-Light"/>
                <a:cs typeface="Montserrat-Light"/>
              </a:rPr>
              <a:t>Arial</a:t>
            </a:r>
            <a:r>
              <a:rPr sz="1200" spc="-15">
                <a:solidFill>
                  <a:srgbClr val="1E2C4C"/>
                </a:solidFill>
                <a:latin typeface="Montserrat-Light"/>
                <a:cs typeface="Montserrat-Light"/>
              </a:rPr>
              <a:t> </a:t>
            </a:r>
            <a:r>
              <a:rPr sz="1200" spc="-10">
                <a:solidFill>
                  <a:srgbClr val="1E2C4C"/>
                </a:solidFill>
                <a:latin typeface="Montserrat-Light"/>
                <a:cs typeface="Montserrat-Light"/>
              </a:rPr>
              <a:t>Italic</a:t>
            </a:r>
            <a:endParaRPr sz="1200">
              <a:solidFill>
                <a:srgbClr val="1E2C4C"/>
              </a:solidFill>
              <a:latin typeface="Montserrat-Light"/>
              <a:cs typeface="Montserrat-Light"/>
            </a:endParaRPr>
          </a:p>
          <a:p>
            <a:pPr marL="90805">
              <a:lnSpc>
                <a:spcPts val="2030"/>
              </a:lnSpc>
              <a:spcBef>
                <a:spcPts val="229"/>
              </a:spcBef>
            </a:pPr>
            <a:r>
              <a:rPr sz="1900" i="1" spc="-10">
                <a:solidFill>
                  <a:srgbClr val="1E2C4C"/>
                </a:solidFill>
                <a:latin typeface="Arial"/>
                <a:cs typeface="Arial"/>
              </a:rPr>
              <a:t>ABCDEFGHIJKLMNOPQRSTUVWXYZ</a:t>
            </a:r>
            <a:endParaRPr sz="1900">
              <a:solidFill>
                <a:srgbClr val="1E2C4C"/>
              </a:solidFill>
              <a:latin typeface="Arial"/>
              <a:cs typeface="Arial"/>
            </a:endParaRPr>
          </a:p>
          <a:p>
            <a:pPr marL="90805">
              <a:lnSpc>
                <a:spcPts val="2030"/>
              </a:lnSpc>
            </a:pPr>
            <a:r>
              <a:rPr sz="1900" i="1" spc="-10">
                <a:solidFill>
                  <a:srgbClr val="1E2C4C"/>
                </a:solidFill>
                <a:latin typeface="Arial"/>
                <a:cs typeface="Arial"/>
              </a:rPr>
              <a:t>abcdefghijklmnopqrstuvwxyz123456789</a:t>
            </a:r>
            <a:endParaRPr sz="1900">
              <a:solidFill>
                <a:srgbClr val="1E2C4C"/>
              </a:solidFill>
              <a:latin typeface="Arial"/>
              <a:cs typeface="Arial"/>
            </a:endParaRPr>
          </a:p>
          <a:p>
            <a:pPr>
              <a:lnSpc>
                <a:spcPct val="100000"/>
              </a:lnSpc>
              <a:spcBef>
                <a:spcPts val="50"/>
              </a:spcBef>
            </a:pPr>
            <a:endParaRPr sz="1900">
              <a:solidFill>
                <a:srgbClr val="1E2C4C"/>
              </a:solidFill>
              <a:latin typeface="Corbel"/>
              <a:cs typeface="Corbel"/>
            </a:endParaRPr>
          </a:p>
        </p:txBody>
      </p:sp>
    </p:spTree>
    <p:extLst>
      <p:ext uri="{BB962C8B-B14F-4D97-AF65-F5344CB8AC3E}">
        <p14:creationId xmlns:p14="http://schemas.microsoft.com/office/powerpoint/2010/main" val="1077475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and Guidelines 2">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2" name="TextBox 1">
            <a:extLst>
              <a:ext uri="{FF2B5EF4-FFF2-40B4-BE49-F238E27FC236}">
                <a16:creationId xmlns:a16="http://schemas.microsoft.com/office/drawing/2014/main" id="{33799B91-8427-C888-6E20-B00385C12276}"/>
              </a:ext>
            </a:extLst>
          </p:cNvPr>
          <p:cNvSpPr txBox="1"/>
          <p:nvPr userDrawn="1"/>
        </p:nvSpPr>
        <p:spPr>
          <a:xfrm>
            <a:off x="609921" y="468351"/>
            <a:ext cx="4611007"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Brand Essentials</a:t>
            </a:r>
          </a:p>
        </p:txBody>
      </p:sp>
      <p:sp>
        <p:nvSpPr>
          <p:cNvPr id="4" name="TextBox 3">
            <a:extLst>
              <a:ext uri="{FF2B5EF4-FFF2-40B4-BE49-F238E27FC236}">
                <a16:creationId xmlns:a16="http://schemas.microsoft.com/office/drawing/2014/main" id="{3DBD7CAC-9512-C98C-DCC2-7C5AAF3FA16B}"/>
              </a:ext>
            </a:extLst>
          </p:cNvPr>
          <p:cNvSpPr txBox="1"/>
          <p:nvPr userDrawn="1"/>
        </p:nvSpPr>
        <p:spPr>
          <a:xfrm>
            <a:off x="667500" y="1538952"/>
            <a:ext cx="3235703" cy="369332"/>
          </a:xfrm>
          <a:prstGeom prst="rect">
            <a:avLst/>
          </a:prstGeom>
          <a:noFill/>
        </p:spPr>
        <p:txBody>
          <a:bodyPr wrap="square" rtlCol="0">
            <a:spAutoFit/>
          </a:bodyPr>
          <a:lstStyle/>
          <a:p>
            <a:r>
              <a:rPr lang="en-GB" sz="1800" i="1">
                <a:solidFill>
                  <a:srgbClr val="021959"/>
                </a:solidFill>
                <a:effectLst/>
                <a:latin typeface="Arial" panose="020B0604020202020204" pitchFamily="34" charset="0"/>
                <a:cs typeface="Arial" panose="020B0604020202020204" pitchFamily="34" charset="0"/>
              </a:rPr>
              <a:t>Layout Example: </a:t>
            </a:r>
            <a:endParaRPr lang="en-GB" i="1">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01D4AAB-65ED-A012-D7B2-EF7A1799D655}"/>
              </a:ext>
            </a:extLst>
          </p:cNvPr>
          <p:cNvPicPr>
            <a:picLocks noChangeAspect="1"/>
          </p:cNvPicPr>
          <p:nvPr userDrawn="1"/>
        </p:nvPicPr>
        <p:blipFill>
          <a:blip r:embed="rId3"/>
          <a:stretch>
            <a:fillRect/>
          </a:stretch>
        </p:blipFill>
        <p:spPr>
          <a:xfrm>
            <a:off x="667500" y="1155938"/>
            <a:ext cx="1059929" cy="117770"/>
          </a:xfrm>
          <a:prstGeom prst="rect">
            <a:avLst/>
          </a:prstGeom>
        </p:spPr>
      </p:pic>
      <p:pic>
        <p:nvPicPr>
          <p:cNvPr id="14" name="Picture 13">
            <a:extLst>
              <a:ext uri="{FF2B5EF4-FFF2-40B4-BE49-F238E27FC236}">
                <a16:creationId xmlns:a16="http://schemas.microsoft.com/office/drawing/2014/main" id="{C5C0F27D-B738-3641-5A65-AF46BF592CD5}"/>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905674" y="1936521"/>
            <a:ext cx="7095743" cy="3977767"/>
          </a:xfrm>
          <a:prstGeom prst="rect">
            <a:avLst/>
          </a:prstGeom>
          <a:effectLst>
            <a:outerShdw blurRad="63500" sx="102000" sy="102000" algn="ctr" rotWithShape="0">
              <a:prstClr val="black">
                <a:alpha val="40000"/>
              </a:prstClr>
            </a:outerShdw>
          </a:effectLst>
        </p:spPr>
      </p:pic>
      <p:cxnSp>
        <p:nvCxnSpPr>
          <p:cNvPr id="32" name="Straight Arrow Connector 31">
            <a:extLst>
              <a:ext uri="{FF2B5EF4-FFF2-40B4-BE49-F238E27FC236}">
                <a16:creationId xmlns:a16="http://schemas.microsoft.com/office/drawing/2014/main" id="{F01119AD-8A4C-4069-1A8F-34A47843EE22}"/>
              </a:ext>
            </a:extLst>
          </p:cNvPr>
          <p:cNvCxnSpPr>
            <a:cxnSpLocks/>
          </p:cNvCxnSpPr>
          <p:nvPr userDrawn="1"/>
        </p:nvCxnSpPr>
        <p:spPr>
          <a:xfrm>
            <a:off x="631187" y="2349910"/>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CD80CA98-15AD-2D7D-3FFD-DD059ADBF9E7}"/>
              </a:ext>
            </a:extLst>
          </p:cNvPr>
          <p:cNvSpPr txBox="1"/>
          <p:nvPr userDrawn="1"/>
        </p:nvSpPr>
        <p:spPr>
          <a:xfrm>
            <a:off x="631187" y="2071665"/>
            <a:ext cx="2665635"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Title – Arial Bold 36pt</a:t>
            </a:r>
          </a:p>
        </p:txBody>
      </p:sp>
      <p:cxnSp>
        <p:nvCxnSpPr>
          <p:cNvPr id="34" name="Straight Arrow Connector 33">
            <a:extLst>
              <a:ext uri="{FF2B5EF4-FFF2-40B4-BE49-F238E27FC236}">
                <a16:creationId xmlns:a16="http://schemas.microsoft.com/office/drawing/2014/main" id="{809EFFEE-6BF3-D4D1-D77E-07665C0513B6}"/>
              </a:ext>
            </a:extLst>
          </p:cNvPr>
          <p:cNvCxnSpPr>
            <a:cxnSpLocks/>
          </p:cNvCxnSpPr>
          <p:nvPr userDrawn="1"/>
        </p:nvCxnSpPr>
        <p:spPr>
          <a:xfrm>
            <a:off x="631187" y="270796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4A31F87A-B93F-B528-D1C9-CA12851A1801}"/>
              </a:ext>
            </a:extLst>
          </p:cNvPr>
          <p:cNvSpPr txBox="1"/>
          <p:nvPr userDrawn="1"/>
        </p:nvSpPr>
        <p:spPr>
          <a:xfrm>
            <a:off x="631187" y="2429794"/>
            <a:ext cx="329328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Sub-title – Arial Regular 36pt</a:t>
            </a:r>
          </a:p>
        </p:txBody>
      </p:sp>
      <p:cxnSp>
        <p:nvCxnSpPr>
          <p:cNvPr id="36" name="Straight Arrow Connector 35">
            <a:extLst>
              <a:ext uri="{FF2B5EF4-FFF2-40B4-BE49-F238E27FC236}">
                <a16:creationId xmlns:a16="http://schemas.microsoft.com/office/drawing/2014/main" id="{6353CBFC-7CFF-64C2-C6CE-B4C5083BAFDF}"/>
              </a:ext>
            </a:extLst>
          </p:cNvPr>
          <p:cNvCxnSpPr>
            <a:cxnSpLocks/>
          </p:cNvCxnSpPr>
          <p:nvPr userDrawn="1"/>
        </p:nvCxnSpPr>
        <p:spPr>
          <a:xfrm>
            <a:off x="631187" y="3301404"/>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525DC6EC-C171-5876-1107-DF1F37174B17}"/>
              </a:ext>
            </a:extLst>
          </p:cNvPr>
          <p:cNvSpPr txBox="1"/>
          <p:nvPr userDrawn="1"/>
        </p:nvSpPr>
        <p:spPr>
          <a:xfrm>
            <a:off x="631187" y="3023232"/>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Lead-in-style – Arial Bold 14pt</a:t>
            </a:r>
          </a:p>
        </p:txBody>
      </p:sp>
      <p:cxnSp>
        <p:nvCxnSpPr>
          <p:cNvPr id="38" name="Straight Arrow Connector 37">
            <a:extLst>
              <a:ext uri="{FF2B5EF4-FFF2-40B4-BE49-F238E27FC236}">
                <a16:creationId xmlns:a16="http://schemas.microsoft.com/office/drawing/2014/main" id="{010CEB12-6C36-8270-4A5C-7E85874CC764}"/>
              </a:ext>
            </a:extLst>
          </p:cNvPr>
          <p:cNvCxnSpPr>
            <a:cxnSpLocks/>
          </p:cNvCxnSpPr>
          <p:nvPr userDrawn="1"/>
        </p:nvCxnSpPr>
        <p:spPr>
          <a:xfrm>
            <a:off x="631187" y="392260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860039C0-5920-0995-F32B-57C01FCDD204}"/>
              </a:ext>
            </a:extLst>
          </p:cNvPr>
          <p:cNvSpPr txBox="1"/>
          <p:nvPr userDrawn="1"/>
        </p:nvSpPr>
        <p:spPr>
          <a:xfrm>
            <a:off x="631187" y="3644434"/>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Body Heading – Arial Bold 14pt</a:t>
            </a:r>
          </a:p>
        </p:txBody>
      </p:sp>
      <p:cxnSp>
        <p:nvCxnSpPr>
          <p:cNvPr id="40" name="Straight Arrow Connector 39">
            <a:extLst>
              <a:ext uri="{FF2B5EF4-FFF2-40B4-BE49-F238E27FC236}">
                <a16:creationId xmlns:a16="http://schemas.microsoft.com/office/drawing/2014/main" id="{ADE01D2E-932D-0DF9-321A-BC47498F3947}"/>
              </a:ext>
            </a:extLst>
          </p:cNvPr>
          <p:cNvCxnSpPr>
            <a:cxnSpLocks/>
          </p:cNvCxnSpPr>
          <p:nvPr userDrawn="1"/>
        </p:nvCxnSpPr>
        <p:spPr>
          <a:xfrm>
            <a:off x="631187" y="424377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1" name="TextBox 40">
            <a:extLst>
              <a:ext uri="{FF2B5EF4-FFF2-40B4-BE49-F238E27FC236}">
                <a16:creationId xmlns:a16="http://schemas.microsoft.com/office/drawing/2014/main" id="{0ACBF59A-5E71-BE26-524D-7D5B99DA3B37}"/>
              </a:ext>
            </a:extLst>
          </p:cNvPr>
          <p:cNvSpPr txBox="1"/>
          <p:nvPr userDrawn="1"/>
        </p:nvSpPr>
        <p:spPr>
          <a:xfrm>
            <a:off x="631187" y="3965604"/>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Body Copy – Arial Regular 14pt</a:t>
            </a:r>
          </a:p>
        </p:txBody>
      </p:sp>
      <p:pic>
        <p:nvPicPr>
          <p:cNvPr id="42" name="Picture 41">
            <a:extLst>
              <a:ext uri="{FF2B5EF4-FFF2-40B4-BE49-F238E27FC236}">
                <a16:creationId xmlns:a16="http://schemas.microsoft.com/office/drawing/2014/main" id="{307F81FB-111F-A2A9-623F-DE6C133B1CD8}"/>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923529" y="4459484"/>
            <a:ext cx="3700704" cy="2076005"/>
          </a:xfrm>
          <a:prstGeom prst="rect">
            <a:avLst/>
          </a:prstGeom>
          <a:effectLst>
            <a:outerShdw blurRad="63500" sx="102000" sy="102000" algn="ctr" rotWithShape="0">
              <a:prstClr val="black">
                <a:alpha val="40000"/>
              </a:prstClr>
            </a:outerShdw>
          </a:effectLst>
        </p:spPr>
      </p:pic>
      <p:cxnSp>
        <p:nvCxnSpPr>
          <p:cNvPr id="43" name="Straight Arrow Connector 42">
            <a:extLst>
              <a:ext uri="{FF2B5EF4-FFF2-40B4-BE49-F238E27FC236}">
                <a16:creationId xmlns:a16="http://schemas.microsoft.com/office/drawing/2014/main" id="{EC357DB1-F523-41CC-A15C-739D048E0659}"/>
              </a:ext>
            </a:extLst>
          </p:cNvPr>
          <p:cNvCxnSpPr>
            <a:cxnSpLocks/>
          </p:cNvCxnSpPr>
          <p:nvPr userDrawn="1"/>
        </p:nvCxnSpPr>
        <p:spPr>
          <a:xfrm>
            <a:off x="667500" y="4840781"/>
            <a:ext cx="240734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4" name="TextBox 43">
            <a:extLst>
              <a:ext uri="{FF2B5EF4-FFF2-40B4-BE49-F238E27FC236}">
                <a16:creationId xmlns:a16="http://schemas.microsoft.com/office/drawing/2014/main" id="{F3D87EC5-35A4-4FB7-5895-9F2BA401CAE9}"/>
              </a:ext>
            </a:extLst>
          </p:cNvPr>
          <p:cNvSpPr txBox="1"/>
          <p:nvPr userDrawn="1"/>
        </p:nvSpPr>
        <p:spPr>
          <a:xfrm>
            <a:off x="631187" y="4562536"/>
            <a:ext cx="1941451"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Title Line</a:t>
            </a:r>
          </a:p>
        </p:txBody>
      </p:sp>
      <p:sp>
        <p:nvSpPr>
          <p:cNvPr id="45" name="TextBox 44">
            <a:extLst>
              <a:ext uri="{FF2B5EF4-FFF2-40B4-BE49-F238E27FC236}">
                <a16:creationId xmlns:a16="http://schemas.microsoft.com/office/drawing/2014/main" id="{EEDC9D00-1FDB-76B9-453E-84A56BA3FD26}"/>
              </a:ext>
            </a:extLst>
          </p:cNvPr>
          <p:cNvSpPr txBox="1"/>
          <p:nvPr userDrawn="1"/>
        </p:nvSpPr>
        <p:spPr>
          <a:xfrm>
            <a:off x="658977" y="4909142"/>
            <a:ext cx="2099389" cy="707886"/>
          </a:xfrm>
          <a:prstGeom prst="rect">
            <a:avLst/>
          </a:prstGeom>
          <a:noFill/>
        </p:spPr>
        <p:txBody>
          <a:bodyPr wrap="square" rtlCol="0">
            <a:spAutoFit/>
          </a:bodyPr>
          <a:lstStyle/>
          <a:p>
            <a:r>
              <a:rPr lang="en-GB" sz="1000">
                <a:solidFill>
                  <a:srgbClr val="1E2C4C"/>
                </a:solidFill>
                <a:effectLst/>
                <a:latin typeface="Helvetica Neue" panose="02000503000000020004" pitchFamily="2" charset="0"/>
              </a:rPr>
              <a:t>In instances where a sub-title is not required, you may opt to utilise a gradient line to accentuate the title.</a:t>
            </a:r>
          </a:p>
        </p:txBody>
      </p:sp>
    </p:spTree>
    <p:extLst>
      <p:ext uri="{BB962C8B-B14F-4D97-AF65-F5344CB8AC3E}">
        <p14:creationId xmlns:p14="http://schemas.microsoft.com/office/powerpoint/2010/main" val="604468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375486"/>
      </p:ext>
    </p:extLst>
  </p:cSld>
  <p:clrMap bg1="lt1" tx1="dk1" bg2="lt2" tx2="dk2" accent1="accent1" accent2="accent2" accent3="accent3" accent4="accent4" accent5="accent5" accent6="accent6" hlink="hlink" folHlink="folHlink"/>
  <p:sldLayoutIdLst>
    <p:sldLayoutId id="2147483662" r:id="rId1"/>
    <p:sldLayoutId id="2147483688" r:id="rId2"/>
    <p:sldLayoutId id="2147483689" r:id="rId3"/>
    <p:sldLayoutId id="2147483663" r:id="rId4"/>
    <p:sldLayoutId id="2147483664" r:id="rId5"/>
    <p:sldLayoutId id="2147483665" r:id="rId6"/>
    <p:sldLayoutId id="2147483690" r:id="rId7"/>
    <p:sldLayoutId id="2147483678" r:id="rId8"/>
    <p:sldLayoutId id="2147483679" r:id="rId9"/>
    <p:sldLayoutId id="2147483680" r:id="rId10"/>
    <p:sldLayoutId id="2147483681" r:id="rId11"/>
    <p:sldLayoutId id="2147483682" r:id="rId12"/>
    <p:sldLayoutId id="2147483686" r:id="rId13"/>
    <p:sldLayoutId id="214748368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4.xml.rels><?xml version="1.0" encoding="UTF-8" standalone="yes"?>
<Relationships xmlns="http://schemas.openxmlformats.org/package/2006/relationships"><Relationship Id="rId8" Type="http://schemas.openxmlformats.org/officeDocument/2006/relationships/image" Target="../media/image29.svg"/><Relationship Id="rId13" Type="http://schemas.microsoft.com/office/2007/relationships/diagramDrawing" Target="../diagrams/drawing1.xml"/><Relationship Id="rId3" Type="http://schemas.openxmlformats.org/officeDocument/2006/relationships/image" Target="../media/image20.png"/><Relationship Id="rId7" Type="http://schemas.openxmlformats.org/officeDocument/2006/relationships/image" Target="../media/image28.png"/><Relationship Id="rId12"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7.svg"/><Relationship Id="rId11" Type="http://schemas.openxmlformats.org/officeDocument/2006/relationships/diagramQuickStyle" Target="../diagrams/quickStyle1.xml"/><Relationship Id="rId5" Type="http://schemas.openxmlformats.org/officeDocument/2006/relationships/image" Target="../media/image26.png"/><Relationship Id="rId10" Type="http://schemas.openxmlformats.org/officeDocument/2006/relationships/diagramLayout" Target="../diagrams/layout1.xml"/><Relationship Id="rId4" Type="http://schemas.openxmlformats.org/officeDocument/2006/relationships/image" Target="../media/image21.svg"/><Relationship Id="rId9"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png"/><Relationship Id="rId26" Type="http://schemas.openxmlformats.org/officeDocument/2006/relationships/diagramQuickStyle" Target="../diagrams/quickStyle4.xml"/><Relationship Id="rId3" Type="http://schemas.openxmlformats.org/officeDocument/2006/relationships/image" Target="../media/image39.png"/><Relationship Id="rId21" Type="http://schemas.openxmlformats.org/officeDocument/2006/relationships/diagramQuickStyle" Target="../diagrams/quickStyle3.xml"/><Relationship Id="rId7" Type="http://schemas.openxmlformats.org/officeDocument/2006/relationships/image" Target="../media/image43.svg"/><Relationship Id="rId12" Type="http://schemas.openxmlformats.org/officeDocument/2006/relationships/image" Target="../media/image48.svg"/><Relationship Id="rId17" Type="http://schemas.openxmlformats.org/officeDocument/2006/relationships/image" Target="../media/image53.svg"/><Relationship Id="rId25" Type="http://schemas.openxmlformats.org/officeDocument/2006/relationships/diagramLayout" Target="../diagrams/layout4.xml"/><Relationship Id="rId2" Type="http://schemas.openxmlformats.org/officeDocument/2006/relationships/image" Target="../media/image38.png"/><Relationship Id="rId16" Type="http://schemas.openxmlformats.org/officeDocument/2006/relationships/image" Target="../media/image52.png"/><Relationship Id="rId20" Type="http://schemas.openxmlformats.org/officeDocument/2006/relationships/diagramLayout" Target="../diagrams/layout3.xml"/><Relationship Id="rId1" Type="http://schemas.openxmlformats.org/officeDocument/2006/relationships/slideLayout" Target="../slideLayouts/slideLayout10.xml"/><Relationship Id="rId6" Type="http://schemas.openxmlformats.org/officeDocument/2006/relationships/image" Target="../media/image42.svg"/><Relationship Id="rId11" Type="http://schemas.openxmlformats.org/officeDocument/2006/relationships/image" Target="../media/image47.svg"/><Relationship Id="rId24" Type="http://schemas.openxmlformats.org/officeDocument/2006/relationships/diagramData" Target="../diagrams/data4.xml"/><Relationship Id="rId5" Type="http://schemas.openxmlformats.org/officeDocument/2006/relationships/image" Target="../media/image41.png"/><Relationship Id="rId15" Type="http://schemas.openxmlformats.org/officeDocument/2006/relationships/image" Target="../media/image51.svg"/><Relationship Id="rId23" Type="http://schemas.microsoft.com/office/2007/relationships/diagramDrawing" Target="../diagrams/drawing3.xml"/><Relationship Id="rId28" Type="http://schemas.microsoft.com/office/2007/relationships/diagramDrawing" Target="../diagrams/drawing4.xml"/><Relationship Id="rId10" Type="http://schemas.openxmlformats.org/officeDocument/2006/relationships/image" Target="../media/image46.png"/><Relationship Id="rId19" Type="http://schemas.openxmlformats.org/officeDocument/2006/relationships/diagramData" Target="../diagrams/data3.xml"/><Relationship Id="rId4" Type="http://schemas.openxmlformats.org/officeDocument/2006/relationships/image" Target="../media/image40.svg"/><Relationship Id="rId9" Type="http://schemas.openxmlformats.org/officeDocument/2006/relationships/image" Target="../media/image45.svg"/><Relationship Id="rId14" Type="http://schemas.openxmlformats.org/officeDocument/2006/relationships/image" Target="../media/image50.svg"/><Relationship Id="rId22" Type="http://schemas.openxmlformats.org/officeDocument/2006/relationships/diagramColors" Target="../diagrams/colors3.xml"/><Relationship Id="rId27" Type="http://schemas.openxmlformats.org/officeDocument/2006/relationships/diagramColors" Target="../diagrams/colors4.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s://heuefs.eu/a-video-guide-to-the-heu-efs-project/" TargetMode="External"/><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12.jpeg"/><Relationship Id="rId4" Type="http://schemas.openxmlformats.org/officeDocument/2006/relationships/image" Target="../media/image58.png"/><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E30426-F317-E31A-004F-3AA6C9E3B0C5}"/>
              </a:ext>
            </a:extLst>
          </p:cNvPr>
          <p:cNvSpPr>
            <a:spLocks noGrp="1"/>
          </p:cNvSpPr>
          <p:nvPr>
            <p:ph idx="10"/>
          </p:nvPr>
        </p:nvSpPr>
        <p:spPr>
          <a:xfrm>
            <a:off x="2552511" y="1068393"/>
            <a:ext cx="2919761" cy="599931"/>
          </a:xfrm>
        </p:spPr>
        <p:txBody>
          <a:bodyPr/>
          <a:lstStyle/>
          <a:p>
            <a:r>
              <a:rPr lang="en-US"/>
              <a:t>HEU-EFS</a:t>
            </a:r>
          </a:p>
        </p:txBody>
      </p:sp>
      <p:sp>
        <p:nvSpPr>
          <p:cNvPr id="3" name="Content Placeholder 2">
            <a:extLst>
              <a:ext uri="{FF2B5EF4-FFF2-40B4-BE49-F238E27FC236}">
                <a16:creationId xmlns:a16="http://schemas.microsoft.com/office/drawing/2014/main" id="{408951D2-EA26-095C-C225-919CF65EDAC9}"/>
              </a:ext>
            </a:extLst>
          </p:cNvPr>
          <p:cNvSpPr>
            <a:spLocks noGrp="1"/>
          </p:cNvSpPr>
          <p:nvPr>
            <p:ph idx="22"/>
          </p:nvPr>
        </p:nvSpPr>
        <p:spPr>
          <a:xfrm>
            <a:off x="2552511" y="1720538"/>
            <a:ext cx="9091498" cy="1832086"/>
          </a:xfrm>
        </p:spPr>
        <p:txBody>
          <a:bodyPr/>
          <a:lstStyle/>
          <a:p>
            <a:r>
              <a:rPr lang="en-US" b="1"/>
              <a:t>H</a:t>
            </a:r>
            <a:r>
              <a:rPr lang="en-US"/>
              <a:t>armonized Approach for Medical Devices in the </a:t>
            </a:r>
            <a:r>
              <a:rPr lang="en-US" b="1"/>
              <a:t>E</a:t>
            </a:r>
            <a:r>
              <a:rPr lang="en-US"/>
              <a:t>uropean </a:t>
            </a:r>
            <a:r>
              <a:rPr lang="en-US" b="1"/>
              <a:t>U</a:t>
            </a:r>
            <a:r>
              <a:rPr lang="en-US"/>
              <a:t>nion to </a:t>
            </a:r>
            <a:r>
              <a:rPr lang="en-US" b="1"/>
              <a:t>E</a:t>
            </a:r>
            <a:r>
              <a:rPr lang="en-US"/>
              <a:t>arly </a:t>
            </a:r>
            <a:r>
              <a:rPr lang="en-US" b="1"/>
              <a:t>F</a:t>
            </a:r>
            <a:r>
              <a:rPr lang="en-US"/>
              <a:t>easibility </a:t>
            </a:r>
            <a:r>
              <a:rPr lang="en-US" b="1"/>
              <a:t>S</a:t>
            </a:r>
            <a:r>
              <a:rPr lang="en-US"/>
              <a:t>tudies</a:t>
            </a:r>
          </a:p>
        </p:txBody>
      </p:sp>
      <p:sp>
        <p:nvSpPr>
          <p:cNvPr id="6" name="CuadroTexto 5">
            <a:extLst>
              <a:ext uri="{FF2B5EF4-FFF2-40B4-BE49-F238E27FC236}">
                <a16:creationId xmlns:a16="http://schemas.microsoft.com/office/drawing/2014/main" id="{A7495569-87A7-308A-8136-2FF7A49974BB}"/>
              </a:ext>
            </a:extLst>
          </p:cNvPr>
          <p:cNvSpPr txBox="1"/>
          <p:nvPr/>
        </p:nvSpPr>
        <p:spPr>
          <a:xfrm>
            <a:off x="5370990" y="3698774"/>
            <a:ext cx="5318486" cy="369332"/>
          </a:xfrm>
          <a:prstGeom prst="rect">
            <a:avLst/>
          </a:prstGeom>
          <a:noFill/>
        </p:spPr>
        <p:txBody>
          <a:bodyPr wrap="square" rtlCol="0">
            <a:spAutoFit/>
          </a:bodyPr>
          <a:lstStyle/>
          <a:p>
            <a:r>
              <a:rPr lang="ca-ES" err="1"/>
              <a:t>An</a:t>
            </a:r>
            <a:r>
              <a:rPr lang="ca-ES"/>
              <a:t> </a:t>
            </a:r>
            <a:r>
              <a:rPr lang="ca-ES" err="1"/>
              <a:t>Innovative</a:t>
            </a:r>
            <a:r>
              <a:rPr lang="ca-ES"/>
              <a:t> Health </a:t>
            </a:r>
            <a:r>
              <a:rPr lang="ca-ES" err="1"/>
              <a:t>Initiative</a:t>
            </a:r>
            <a:r>
              <a:rPr lang="ca-ES"/>
              <a:t> Project</a:t>
            </a:r>
          </a:p>
        </p:txBody>
      </p:sp>
      <p:sp>
        <p:nvSpPr>
          <p:cNvPr id="8" name="CuadroTexto 7">
            <a:extLst>
              <a:ext uri="{FF2B5EF4-FFF2-40B4-BE49-F238E27FC236}">
                <a16:creationId xmlns:a16="http://schemas.microsoft.com/office/drawing/2014/main" id="{F8BA1B2C-BFD0-605A-F35C-186F58C1E103}"/>
              </a:ext>
            </a:extLst>
          </p:cNvPr>
          <p:cNvSpPr txBox="1"/>
          <p:nvPr/>
        </p:nvSpPr>
        <p:spPr>
          <a:xfrm>
            <a:off x="3817398" y="4269263"/>
            <a:ext cx="6462944" cy="1200329"/>
          </a:xfrm>
          <a:prstGeom prst="rect">
            <a:avLst/>
          </a:prstGeom>
          <a:noFill/>
        </p:spPr>
        <p:txBody>
          <a:bodyPr wrap="square" lIns="91440" tIns="45720" rIns="91440" bIns="45720" rtlCol="0" anchor="t">
            <a:spAutoFit/>
          </a:bodyPr>
          <a:lstStyle/>
          <a:p>
            <a:pPr algn="ctr"/>
            <a:r>
              <a:rPr lang="ca-ES" i="1" dirty="0" err="1"/>
              <a:t>Adrian</a:t>
            </a:r>
            <a:r>
              <a:rPr lang="ca-ES" i="1" dirty="0"/>
              <a:t> </a:t>
            </a:r>
            <a:r>
              <a:rPr lang="ca-ES" i="1" dirty="0" err="1"/>
              <a:t>Valledor</a:t>
            </a:r>
            <a:endParaRPr lang="ca-ES" i="1" dirty="0" err="1">
              <a:cs typeface="Arial"/>
            </a:endParaRPr>
          </a:p>
          <a:p>
            <a:pPr algn="ctr"/>
            <a:r>
              <a:rPr lang="ca-ES" i="1" dirty="0"/>
              <a:t>Laura Sampietro-Colom MD, </a:t>
            </a:r>
            <a:r>
              <a:rPr lang="ca-ES" i="1" err="1"/>
              <a:t>PhD</a:t>
            </a:r>
            <a:r>
              <a:rPr lang="ca-ES" i="1" dirty="0"/>
              <a:t> </a:t>
            </a:r>
            <a:r>
              <a:rPr lang="ca-ES" i="1" err="1"/>
              <a:t>MScPH</a:t>
            </a:r>
            <a:endParaRPr lang="ca-ES" i="1" err="1">
              <a:solidFill>
                <a:srgbClr val="1E2C4C"/>
              </a:solidFill>
              <a:ea typeface="+mn-lt"/>
              <a:cs typeface="+mn-lt"/>
            </a:endParaRPr>
          </a:p>
          <a:p>
            <a:pPr algn="ctr"/>
            <a:r>
              <a:rPr lang="en-US" i="1"/>
              <a:t>Evaluation of Innovation and New Technologies Dept. </a:t>
            </a:r>
            <a:endParaRPr lang="ca-ES" i="1"/>
          </a:p>
          <a:p>
            <a:pPr algn="ctr"/>
            <a:endParaRPr lang="ca-ES" i="1" dirty="0">
              <a:cs typeface="Arial"/>
            </a:endParaRPr>
          </a:p>
        </p:txBody>
      </p:sp>
      <p:pic>
        <p:nvPicPr>
          <p:cNvPr id="5" name="Imagen 17" descr="Imagen que contiene Texto&#10;&#10;Descripción generada automáticamente">
            <a:extLst>
              <a:ext uri="{FF2B5EF4-FFF2-40B4-BE49-F238E27FC236}">
                <a16:creationId xmlns:a16="http://schemas.microsoft.com/office/drawing/2014/main" id="{7242FF34-1038-C015-E20A-928A01210CB5}"/>
              </a:ext>
            </a:extLst>
          </p:cNvPr>
          <p:cNvPicPr>
            <a:picLocks noChangeAspect="1"/>
          </p:cNvPicPr>
          <p:nvPr/>
        </p:nvPicPr>
        <p:blipFill>
          <a:blip r:embed="rId2"/>
          <a:stretch>
            <a:fillRect/>
          </a:stretch>
        </p:blipFill>
        <p:spPr>
          <a:xfrm>
            <a:off x="5369542" y="5348760"/>
            <a:ext cx="819642" cy="494145"/>
          </a:xfrm>
          <a:prstGeom prst="rect">
            <a:avLst/>
          </a:prstGeom>
          <a:ln>
            <a:noFill/>
          </a:ln>
        </p:spPr>
      </p:pic>
      <p:pic>
        <p:nvPicPr>
          <p:cNvPr id="11" name="Imagen 18" descr="Diagrama, Texto&#10;&#10;Descripción generada automáticamente">
            <a:extLst>
              <a:ext uri="{FF2B5EF4-FFF2-40B4-BE49-F238E27FC236}">
                <a16:creationId xmlns:a16="http://schemas.microsoft.com/office/drawing/2014/main" id="{CB428A64-2274-C8F4-53FD-0703FD78BE3B}"/>
              </a:ext>
            </a:extLst>
          </p:cNvPr>
          <p:cNvPicPr>
            <a:picLocks noChangeAspect="1"/>
          </p:cNvPicPr>
          <p:nvPr/>
        </p:nvPicPr>
        <p:blipFill rotWithShape="1">
          <a:blip r:embed="rId3"/>
          <a:srcRect l="10099" t="19771" r="9777" b="20434"/>
          <a:stretch/>
        </p:blipFill>
        <p:spPr>
          <a:xfrm>
            <a:off x="6557989" y="5348761"/>
            <a:ext cx="2456020" cy="494145"/>
          </a:xfrm>
          <a:prstGeom prst="rect">
            <a:avLst/>
          </a:prstGeom>
          <a:ln>
            <a:noFill/>
          </a:ln>
        </p:spPr>
      </p:pic>
      <p:pic>
        <p:nvPicPr>
          <p:cNvPr id="13" name="Imatge 12" descr="Imatge que conté captura de pantalla, Font, text, Gràfics&#10;&#10;Descripció generada automàticament">
            <a:extLst>
              <a:ext uri="{FF2B5EF4-FFF2-40B4-BE49-F238E27FC236}">
                <a16:creationId xmlns:a16="http://schemas.microsoft.com/office/drawing/2014/main" id="{03BFDADC-9566-D007-7A73-32E027CDA2A2}"/>
              </a:ext>
            </a:extLst>
          </p:cNvPr>
          <p:cNvPicPr>
            <a:picLocks noChangeAspect="1"/>
          </p:cNvPicPr>
          <p:nvPr/>
        </p:nvPicPr>
        <p:blipFill rotWithShape="1">
          <a:blip r:embed="rId4"/>
          <a:srcRect l="1321" t="14959" r="1201" b="14754"/>
          <a:stretch/>
        </p:blipFill>
        <p:spPr>
          <a:xfrm>
            <a:off x="3950924" y="6290449"/>
            <a:ext cx="6183682" cy="408386"/>
          </a:xfrm>
          <a:prstGeom prst="rect">
            <a:avLst/>
          </a:prstGeom>
          <a:ln>
            <a:noFill/>
          </a:ln>
        </p:spPr>
      </p:pic>
    </p:spTree>
    <p:extLst>
      <p:ext uri="{BB962C8B-B14F-4D97-AF65-F5344CB8AC3E}">
        <p14:creationId xmlns:p14="http://schemas.microsoft.com/office/powerpoint/2010/main" val="22473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951D2-EA26-095C-C225-919CF65EDAC9}"/>
              </a:ext>
            </a:extLst>
          </p:cNvPr>
          <p:cNvSpPr>
            <a:spLocks noGrp="1"/>
          </p:cNvSpPr>
          <p:nvPr>
            <p:ph idx="22"/>
          </p:nvPr>
        </p:nvSpPr>
        <p:spPr>
          <a:xfrm>
            <a:off x="1846340" y="1574389"/>
            <a:ext cx="9091498" cy="4684368"/>
          </a:xfrm>
        </p:spPr>
        <p:txBody>
          <a:bodyPr lIns="91440" tIns="45720" rIns="91440" bIns="45720" anchor="t"/>
          <a:lstStyle/>
          <a:p>
            <a:pPr marL="571500" indent="-571500">
              <a:lnSpc>
                <a:spcPct val="100000"/>
              </a:lnSpc>
              <a:buFont typeface="Arial" panose="020B0604020202020204" pitchFamily="34" charset="0"/>
              <a:buChar char="•"/>
            </a:pPr>
            <a:r>
              <a:rPr lang="en-US" sz="3200" b="1">
                <a:latin typeface="Arial"/>
                <a:cs typeface="Arial"/>
              </a:rPr>
              <a:t>Introduction: Context</a:t>
            </a:r>
            <a:endParaRPr lang="en-US" sz="3200" b="1"/>
          </a:p>
          <a:p>
            <a:pPr marL="1257300" lvl="1" indent="-571500">
              <a:lnSpc>
                <a:spcPct val="100000"/>
              </a:lnSpc>
            </a:pPr>
            <a:r>
              <a:rPr lang="en-US" sz="2000" b="1">
                <a:cs typeface="Arial"/>
              </a:rPr>
              <a:t>Why EFS?</a:t>
            </a:r>
          </a:p>
          <a:p>
            <a:pPr marL="1257300" lvl="1" indent="-571500">
              <a:lnSpc>
                <a:spcPct val="100000"/>
              </a:lnSpc>
            </a:pPr>
            <a:r>
              <a:rPr lang="en-US" sz="2000" b="1"/>
              <a:t>Characteristics of an EFS</a:t>
            </a:r>
            <a:endParaRPr lang="en-US" sz="2000" b="1">
              <a:cs typeface="Arial"/>
            </a:endParaRPr>
          </a:p>
          <a:p>
            <a:pPr marL="1257300" lvl="1" indent="-571500">
              <a:lnSpc>
                <a:spcPct val="100000"/>
              </a:lnSpc>
            </a:pPr>
            <a:r>
              <a:rPr lang="en-US" sz="2000" b="1"/>
              <a:t>Why an EFS program in the EU?</a:t>
            </a:r>
          </a:p>
          <a:p>
            <a:pPr marL="1257300" lvl="1" indent="-571500">
              <a:lnSpc>
                <a:spcPct val="100000"/>
              </a:lnSpc>
            </a:pPr>
            <a:endParaRPr lang="en-US" sz="2000" b="1"/>
          </a:p>
          <a:p>
            <a:pPr marL="571500" indent="-571500">
              <a:lnSpc>
                <a:spcPct val="100000"/>
              </a:lnSpc>
              <a:buFont typeface="Arial" panose="020B0604020202020204" pitchFamily="34" charset="0"/>
              <a:buChar char="•"/>
            </a:pPr>
            <a:r>
              <a:rPr lang="en-US" sz="3200" b="1">
                <a:latin typeface="Arial"/>
                <a:cs typeface="Arial"/>
              </a:rPr>
              <a:t>The HEU-EFS Project</a:t>
            </a:r>
          </a:p>
          <a:p>
            <a:pPr marL="1257300" lvl="1" indent="-571500">
              <a:lnSpc>
                <a:spcPct val="100000"/>
              </a:lnSpc>
            </a:pPr>
            <a:r>
              <a:rPr lang="en-US" sz="2000" b="1"/>
              <a:t>Objectives</a:t>
            </a:r>
          </a:p>
          <a:p>
            <a:pPr marL="1257300" lvl="1" indent="-571500">
              <a:lnSpc>
                <a:spcPct val="100000"/>
              </a:lnSpc>
            </a:pPr>
            <a:r>
              <a:rPr lang="en-US" sz="2000" b="1"/>
              <a:t>Partners and stakeholders</a:t>
            </a:r>
          </a:p>
          <a:p>
            <a:pPr marL="1257300" lvl="1" indent="-571500">
              <a:lnSpc>
                <a:spcPct val="100000"/>
              </a:lnSpc>
            </a:pPr>
            <a:r>
              <a:rPr lang="en-US" sz="2000" b="1"/>
              <a:t>Deliverables</a:t>
            </a:r>
          </a:p>
        </p:txBody>
      </p:sp>
      <p:pic>
        <p:nvPicPr>
          <p:cNvPr id="5" name="Imagen 4" descr="Imagen que contiene Texto&#10;&#10;Descripción generada automáticamente">
            <a:extLst>
              <a:ext uri="{FF2B5EF4-FFF2-40B4-BE49-F238E27FC236}">
                <a16:creationId xmlns:a16="http://schemas.microsoft.com/office/drawing/2014/main" id="{F86E1F4C-9E3F-B005-679F-046D37B39A4E}"/>
              </a:ext>
            </a:extLst>
          </p:cNvPr>
          <p:cNvPicPr>
            <a:picLocks noChangeAspect="1"/>
          </p:cNvPicPr>
          <p:nvPr/>
        </p:nvPicPr>
        <p:blipFill>
          <a:blip r:embed="rId2"/>
          <a:stretch>
            <a:fillRect/>
          </a:stretch>
        </p:blipFill>
        <p:spPr>
          <a:xfrm>
            <a:off x="7999542" y="5931428"/>
            <a:ext cx="819642" cy="494145"/>
          </a:xfrm>
          <a:prstGeom prst="rect">
            <a:avLst/>
          </a:prstGeom>
        </p:spPr>
      </p:pic>
      <p:pic>
        <p:nvPicPr>
          <p:cNvPr id="7" name="Imagen 6" descr="Diagrama, Texto&#10;&#10;Descripción generada automáticamente">
            <a:extLst>
              <a:ext uri="{FF2B5EF4-FFF2-40B4-BE49-F238E27FC236}">
                <a16:creationId xmlns:a16="http://schemas.microsoft.com/office/drawing/2014/main" id="{44209ABC-DADD-E1C9-6698-D8DB4FF84B80}"/>
              </a:ext>
            </a:extLst>
          </p:cNvPr>
          <p:cNvPicPr>
            <a:picLocks noChangeAspect="1"/>
          </p:cNvPicPr>
          <p:nvPr/>
        </p:nvPicPr>
        <p:blipFill rotWithShape="1">
          <a:blip r:embed="rId3"/>
          <a:srcRect l="10099" t="19771" r="9777" b="20434"/>
          <a:stretch/>
        </p:blipFill>
        <p:spPr>
          <a:xfrm>
            <a:off x="9187989" y="5931429"/>
            <a:ext cx="2456020" cy="494145"/>
          </a:xfrm>
          <a:prstGeom prst="rect">
            <a:avLst/>
          </a:prstGeom>
        </p:spPr>
      </p:pic>
    </p:spTree>
    <p:extLst>
      <p:ext uri="{BB962C8B-B14F-4D97-AF65-F5344CB8AC3E}">
        <p14:creationId xmlns:p14="http://schemas.microsoft.com/office/powerpoint/2010/main" val="145729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4CF82B-06D0-4C13-479D-5F443AB63A3A}"/>
              </a:ext>
            </a:extLst>
          </p:cNvPr>
          <p:cNvSpPr>
            <a:spLocks noGrp="1"/>
          </p:cNvSpPr>
          <p:nvPr>
            <p:ph sz="half" idx="1"/>
          </p:nvPr>
        </p:nvSpPr>
        <p:spPr>
          <a:xfrm>
            <a:off x="1815981" y="3153418"/>
            <a:ext cx="3648643" cy="400110"/>
          </a:xfrm>
        </p:spPr>
        <p:txBody>
          <a:bodyPr/>
          <a:lstStyle/>
          <a:p>
            <a:pPr algn="l"/>
            <a:r>
              <a:rPr lang="ca-ES" err="1">
                <a:solidFill>
                  <a:srgbClr val="1E2C4C"/>
                </a:solidFill>
                <a:latin typeface="+mj-lt"/>
                <a:ea typeface="Times New Roman" panose="02020603050405020304" pitchFamily="18" charset="0"/>
                <a:cs typeface="Times New Roman" panose="02020603050405020304" pitchFamily="18" charset="0"/>
              </a:rPr>
              <a:t>Rising</a:t>
            </a:r>
            <a:r>
              <a:rPr lang="ca-ES">
                <a:solidFill>
                  <a:srgbClr val="1E2C4C"/>
                </a:solidFill>
                <a:latin typeface="+mj-lt"/>
                <a:ea typeface="Times New Roman" panose="02020603050405020304" pitchFamily="18" charset="0"/>
                <a:cs typeface="Times New Roman" panose="02020603050405020304" pitchFamily="18" charset="0"/>
              </a:rPr>
              <a:t> R&amp;D costs</a:t>
            </a:r>
            <a:endParaRPr lang="ca-ES" i="0">
              <a:solidFill>
                <a:srgbClr val="1E2C4C"/>
              </a:solidFill>
              <a:effectLst/>
              <a:latin typeface="+mj-lt"/>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FFF36DC-DC25-FF69-7897-DEA4C074EED2}"/>
              </a:ext>
            </a:extLst>
          </p:cNvPr>
          <p:cNvSpPr txBox="1"/>
          <p:nvPr/>
        </p:nvSpPr>
        <p:spPr>
          <a:xfrm>
            <a:off x="763436" y="1677687"/>
            <a:ext cx="10514163" cy="830997"/>
          </a:xfrm>
          <a:prstGeom prst="rect">
            <a:avLst/>
          </a:prstGeom>
          <a:noFill/>
          <a:ln>
            <a:noFill/>
          </a:ln>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pPr algn="ctr"/>
            <a:r>
              <a:rPr lang="en-US" sz="24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Bringing medical technological innovations to EU patients has become increasingly long and difficult</a:t>
            </a:r>
            <a:endParaRPr lang="ca-ES" sz="2400" b="1" i="0">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10" name="Graphic 9" descr="Linear Graph with solid fill">
            <a:extLst>
              <a:ext uri="{FF2B5EF4-FFF2-40B4-BE49-F238E27FC236}">
                <a16:creationId xmlns:a16="http://schemas.microsoft.com/office/drawing/2014/main" id="{01CC5316-D39B-7602-17A0-743F5287B6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436" y="2981273"/>
            <a:ext cx="727907" cy="727907"/>
          </a:xfrm>
          <a:prstGeom prst="rect">
            <a:avLst/>
          </a:prstGeom>
        </p:spPr>
      </p:pic>
      <p:pic>
        <p:nvPicPr>
          <p:cNvPr id="16" name="Graphic 15" descr="Clipboard All Crosses with solid fill">
            <a:extLst>
              <a:ext uri="{FF2B5EF4-FFF2-40B4-BE49-F238E27FC236}">
                <a16:creationId xmlns:a16="http://schemas.microsoft.com/office/drawing/2014/main" id="{F5909512-172B-A192-CBB3-7F205C7336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3435" y="4125910"/>
            <a:ext cx="727907" cy="727907"/>
          </a:xfrm>
          <a:prstGeom prst="rect">
            <a:avLst/>
          </a:prstGeom>
        </p:spPr>
      </p:pic>
      <p:pic>
        <p:nvPicPr>
          <p:cNvPr id="20" name="Graphic 19" descr="Board Of Directors with solid fill">
            <a:extLst>
              <a:ext uri="{FF2B5EF4-FFF2-40B4-BE49-F238E27FC236}">
                <a16:creationId xmlns:a16="http://schemas.microsoft.com/office/drawing/2014/main" id="{7C0950A7-023F-D4C8-2B16-70C263CAF2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3435" y="5447516"/>
            <a:ext cx="727907" cy="727907"/>
          </a:xfrm>
          <a:prstGeom prst="rect">
            <a:avLst/>
          </a:prstGeom>
        </p:spPr>
      </p:pic>
      <p:sp>
        <p:nvSpPr>
          <p:cNvPr id="26" name="Content Placeholder 2">
            <a:extLst>
              <a:ext uri="{FF2B5EF4-FFF2-40B4-BE49-F238E27FC236}">
                <a16:creationId xmlns:a16="http://schemas.microsoft.com/office/drawing/2014/main" id="{90BC71CB-41DF-2EA7-4AD6-6405B3E1A86C}"/>
              </a:ext>
            </a:extLst>
          </p:cNvPr>
          <p:cNvSpPr txBox="1">
            <a:spLocks/>
          </p:cNvSpPr>
          <p:nvPr/>
        </p:nvSpPr>
        <p:spPr>
          <a:xfrm>
            <a:off x="1800499" y="3834308"/>
            <a:ext cx="3925744" cy="1233519"/>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rgbClr val="1E2C4C"/>
                </a:solidFill>
                <a:latin typeface="+mj-lt"/>
                <a:ea typeface="Times New Roman" panose="02020603050405020304" pitchFamily="18" charset="0"/>
                <a:cs typeface="Times New Roman" panose="02020603050405020304" pitchFamily="18" charset="0"/>
              </a:rPr>
              <a:t>Increasingly strict EU regulations and without clear guidance implementation by regulatory authorities</a:t>
            </a:r>
            <a:endParaRPr lang="ca-ES">
              <a:solidFill>
                <a:srgbClr val="1E2C4C"/>
              </a:solidFill>
              <a:latin typeface="+mj-lt"/>
              <a:cs typeface="Times New Roman" panose="02020603050405020304" pitchFamily="18" charset="0"/>
            </a:endParaRPr>
          </a:p>
        </p:txBody>
      </p:sp>
      <p:sp>
        <p:nvSpPr>
          <p:cNvPr id="27" name="Content Placeholder 2">
            <a:extLst>
              <a:ext uri="{FF2B5EF4-FFF2-40B4-BE49-F238E27FC236}">
                <a16:creationId xmlns:a16="http://schemas.microsoft.com/office/drawing/2014/main" id="{7D1B0786-4DA6-8268-B5B4-4C6AFFAD0E16}"/>
              </a:ext>
            </a:extLst>
          </p:cNvPr>
          <p:cNvSpPr txBox="1">
            <a:spLocks/>
          </p:cNvSpPr>
          <p:nvPr/>
        </p:nvSpPr>
        <p:spPr>
          <a:xfrm>
            <a:off x="1815981" y="5141650"/>
            <a:ext cx="3485363" cy="1233520"/>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rgbClr val="1E2C4C"/>
                </a:solidFill>
                <a:latin typeface="+mj-lt"/>
                <a:ea typeface="Times New Roman" panose="02020603050405020304" pitchFamily="18" charset="0"/>
                <a:cs typeface="Times New Roman" panose="02020603050405020304" pitchFamily="18" charset="0"/>
              </a:rPr>
              <a:t>Lack of harmonised approaches in Member States to facilitate early generations of evidence</a:t>
            </a:r>
            <a:endParaRPr lang="ca-ES" sz="1800"/>
          </a:p>
        </p:txBody>
      </p:sp>
      <p:sp>
        <p:nvSpPr>
          <p:cNvPr id="28" name="Content Placeholder 2">
            <a:extLst>
              <a:ext uri="{FF2B5EF4-FFF2-40B4-BE49-F238E27FC236}">
                <a16:creationId xmlns:a16="http://schemas.microsoft.com/office/drawing/2014/main" id="{ADC7F4DC-F2EC-1A51-8E89-BE621F527241}"/>
              </a:ext>
            </a:extLst>
          </p:cNvPr>
          <p:cNvSpPr txBox="1">
            <a:spLocks/>
          </p:cNvSpPr>
          <p:nvPr/>
        </p:nvSpPr>
        <p:spPr>
          <a:xfrm>
            <a:off x="8008521" y="3054815"/>
            <a:ext cx="3648643" cy="400110"/>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ca-ES" err="1">
                <a:solidFill>
                  <a:srgbClr val="1E2C4C"/>
                </a:solidFill>
                <a:latin typeface="+mj-lt"/>
                <a:ea typeface="Times New Roman" panose="02020603050405020304" pitchFamily="18" charset="0"/>
                <a:cs typeface="Times New Roman" panose="02020603050405020304" pitchFamily="18" charset="0"/>
              </a:rPr>
              <a:t>Uncertainty</a:t>
            </a:r>
            <a:r>
              <a:rPr lang="ca-ES">
                <a:solidFill>
                  <a:srgbClr val="1E2C4C"/>
                </a:solidFill>
                <a:latin typeface="+mj-lt"/>
                <a:ea typeface="Times New Roman" panose="02020603050405020304" pitchFamily="18" charset="0"/>
                <a:cs typeface="Times New Roman" panose="02020603050405020304" pitchFamily="18" charset="0"/>
              </a:rPr>
              <a:t> for </a:t>
            </a:r>
            <a:r>
              <a:rPr lang="ca-ES" err="1">
                <a:solidFill>
                  <a:srgbClr val="1E2C4C"/>
                </a:solidFill>
                <a:latin typeface="+mj-lt"/>
                <a:ea typeface="Times New Roman" panose="02020603050405020304" pitchFamily="18" charset="0"/>
                <a:cs typeface="Times New Roman" panose="02020603050405020304" pitchFamily="18" charset="0"/>
              </a:rPr>
              <a:t>innovators</a:t>
            </a:r>
            <a:endParaRPr lang="ca-ES">
              <a:solidFill>
                <a:srgbClr val="1E2C4C"/>
              </a:solidFill>
              <a:latin typeface="+mj-lt"/>
              <a:ea typeface="Times New Roman" panose="02020603050405020304" pitchFamily="18" charset="0"/>
              <a:cs typeface="Times New Roman" panose="02020603050405020304" pitchFamily="18" charset="0"/>
            </a:endParaRPr>
          </a:p>
        </p:txBody>
      </p:sp>
      <p:sp>
        <p:nvSpPr>
          <p:cNvPr id="29" name="Content Placeholder 2">
            <a:extLst>
              <a:ext uri="{FF2B5EF4-FFF2-40B4-BE49-F238E27FC236}">
                <a16:creationId xmlns:a16="http://schemas.microsoft.com/office/drawing/2014/main" id="{2E5D0703-159F-9CB3-092D-E138FA76B861}"/>
              </a:ext>
            </a:extLst>
          </p:cNvPr>
          <p:cNvSpPr txBox="1">
            <a:spLocks/>
          </p:cNvSpPr>
          <p:nvPr/>
        </p:nvSpPr>
        <p:spPr>
          <a:xfrm>
            <a:off x="8008521" y="4204375"/>
            <a:ext cx="3648643" cy="67424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ca-ES" err="1">
                <a:solidFill>
                  <a:srgbClr val="1E2C4C"/>
                </a:solidFill>
                <a:latin typeface="+mj-lt"/>
                <a:ea typeface="Times New Roman" panose="02020603050405020304" pitchFamily="18" charset="0"/>
                <a:cs typeface="Times New Roman" panose="02020603050405020304" pitchFamily="18" charset="0"/>
              </a:rPr>
              <a:t>Decline</a:t>
            </a:r>
            <a:r>
              <a:rPr lang="ca-ES">
                <a:solidFill>
                  <a:srgbClr val="1E2C4C"/>
                </a:solidFill>
                <a:latin typeface="+mj-lt"/>
                <a:ea typeface="Times New Roman" panose="02020603050405020304" pitchFamily="18" charset="0"/>
                <a:cs typeface="Times New Roman" panose="02020603050405020304" pitchFamily="18" charset="0"/>
              </a:rPr>
              <a:t> in </a:t>
            </a:r>
            <a:r>
              <a:rPr lang="ca-ES" err="1">
                <a:solidFill>
                  <a:srgbClr val="1E2C4C"/>
                </a:solidFill>
                <a:latin typeface="+mj-lt"/>
                <a:ea typeface="Times New Roman" panose="02020603050405020304" pitchFamily="18" charset="0"/>
                <a:cs typeface="Times New Roman" panose="02020603050405020304" pitchFamily="18" charset="0"/>
              </a:rPr>
              <a:t>Europe's</a:t>
            </a:r>
            <a:r>
              <a:rPr lang="ca-ES">
                <a:solidFill>
                  <a:srgbClr val="1E2C4C"/>
                </a:solidFill>
                <a:latin typeface="+mj-lt"/>
                <a:ea typeface="Times New Roman" panose="02020603050405020304" pitchFamily="18" charset="0"/>
                <a:cs typeface="Times New Roman" panose="02020603050405020304" pitchFamily="18" charset="0"/>
              </a:rPr>
              <a:t> </a:t>
            </a:r>
            <a:r>
              <a:rPr lang="ca-ES" err="1">
                <a:solidFill>
                  <a:srgbClr val="1E2C4C"/>
                </a:solidFill>
                <a:latin typeface="+mj-lt"/>
                <a:ea typeface="Times New Roman" panose="02020603050405020304" pitchFamily="18" charset="0"/>
                <a:cs typeface="Times New Roman" panose="02020603050405020304" pitchFamily="18" charset="0"/>
              </a:rPr>
              <a:t>attractiveness</a:t>
            </a:r>
            <a:endParaRPr lang="ca-ES">
              <a:solidFill>
                <a:srgbClr val="1E2C4C"/>
              </a:solidFill>
              <a:latin typeface="+mj-lt"/>
              <a:ea typeface="Times New Roman" panose="02020603050405020304" pitchFamily="18" charset="0"/>
              <a:cs typeface="Times New Roman" panose="02020603050405020304" pitchFamily="18" charset="0"/>
            </a:endParaRPr>
          </a:p>
        </p:txBody>
      </p:sp>
      <p:sp>
        <p:nvSpPr>
          <p:cNvPr id="30" name="Content Placeholder 2">
            <a:extLst>
              <a:ext uri="{FF2B5EF4-FFF2-40B4-BE49-F238E27FC236}">
                <a16:creationId xmlns:a16="http://schemas.microsoft.com/office/drawing/2014/main" id="{1A5E6FD2-1C22-9BE3-1056-C14AD2107759}"/>
              </a:ext>
            </a:extLst>
          </p:cNvPr>
          <p:cNvSpPr txBox="1">
            <a:spLocks/>
          </p:cNvSpPr>
          <p:nvPr/>
        </p:nvSpPr>
        <p:spPr>
          <a:xfrm>
            <a:off x="8008520" y="5386684"/>
            <a:ext cx="3497679" cy="57097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rgbClr val="1E2C4C"/>
                </a:solidFill>
                <a:latin typeface="+mj-lt"/>
                <a:ea typeface="Times New Roman" panose="02020603050405020304" pitchFamily="18" charset="0"/>
                <a:cs typeface="Times New Roman" panose="02020603050405020304" pitchFamily="18" charset="0"/>
              </a:rPr>
              <a:t>European patients missing out on the latest medical technology innovations</a:t>
            </a:r>
            <a:endParaRPr lang="ca-ES">
              <a:solidFill>
                <a:srgbClr val="1E2C4C"/>
              </a:solidFill>
              <a:latin typeface="+mj-lt"/>
              <a:ea typeface="Times New Roman" panose="02020603050405020304" pitchFamily="18" charset="0"/>
              <a:cs typeface="Times New Roman" panose="02020603050405020304" pitchFamily="18" charset="0"/>
            </a:endParaRPr>
          </a:p>
        </p:txBody>
      </p:sp>
      <p:pic>
        <p:nvPicPr>
          <p:cNvPr id="32" name="Graphic 31" descr="Question mark with solid fill">
            <a:extLst>
              <a:ext uri="{FF2B5EF4-FFF2-40B4-BE49-F238E27FC236}">
                <a16:creationId xmlns:a16="http://schemas.microsoft.com/office/drawing/2014/main" id="{58BECD60-9710-63FD-1B12-95F286C409A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46090" y="2953343"/>
            <a:ext cx="727907" cy="727907"/>
          </a:xfrm>
          <a:prstGeom prst="rect">
            <a:avLst/>
          </a:prstGeom>
        </p:spPr>
      </p:pic>
      <p:pic>
        <p:nvPicPr>
          <p:cNvPr id="36" name="Graphic 35" descr="Downward trend graph with solid fill">
            <a:extLst>
              <a:ext uri="{FF2B5EF4-FFF2-40B4-BE49-F238E27FC236}">
                <a16:creationId xmlns:a16="http://schemas.microsoft.com/office/drawing/2014/main" id="{1522CCA7-26BE-9915-7AA8-E3E8933F647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21289" y="4101108"/>
            <a:ext cx="777509" cy="777509"/>
          </a:xfrm>
          <a:prstGeom prst="rect">
            <a:avLst/>
          </a:prstGeom>
        </p:spPr>
      </p:pic>
      <p:pic>
        <p:nvPicPr>
          <p:cNvPr id="38" name="Graphic 37" descr="Inpatient with solid fill">
            <a:extLst>
              <a:ext uri="{FF2B5EF4-FFF2-40B4-BE49-F238E27FC236}">
                <a16:creationId xmlns:a16="http://schemas.microsoft.com/office/drawing/2014/main" id="{F25DE24E-3AFF-D00F-8B2F-0032B0DB609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021289" y="5386684"/>
            <a:ext cx="777509" cy="777509"/>
          </a:xfrm>
          <a:prstGeom prst="rect">
            <a:avLst/>
          </a:prstGeom>
        </p:spPr>
      </p:pic>
      <p:sp>
        <p:nvSpPr>
          <p:cNvPr id="40" name="Arrow: Chevron 39">
            <a:extLst>
              <a:ext uri="{FF2B5EF4-FFF2-40B4-BE49-F238E27FC236}">
                <a16:creationId xmlns:a16="http://schemas.microsoft.com/office/drawing/2014/main" id="{CF27CA2B-95A9-6F72-EA69-5AF3A39E4B74}"/>
              </a:ext>
            </a:extLst>
          </p:cNvPr>
          <p:cNvSpPr/>
          <p:nvPr/>
        </p:nvSpPr>
        <p:spPr>
          <a:xfrm>
            <a:off x="5741726" y="3353473"/>
            <a:ext cx="727907" cy="2351314"/>
          </a:xfrm>
          <a:prstGeom prst="chevron">
            <a:avLst>
              <a:gd name="adj" fmla="val 6645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21" name="Content Placeholder 1">
            <a:extLst>
              <a:ext uri="{FF2B5EF4-FFF2-40B4-BE49-F238E27FC236}">
                <a16:creationId xmlns:a16="http://schemas.microsoft.com/office/drawing/2014/main" id="{4B15D8A7-9207-C85D-10A5-A9FB3B722A86}"/>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(I)</a:t>
            </a:r>
          </a:p>
        </p:txBody>
      </p:sp>
      <p:sp>
        <p:nvSpPr>
          <p:cNvPr id="2" name="CuadroTexto 1">
            <a:extLst>
              <a:ext uri="{FF2B5EF4-FFF2-40B4-BE49-F238E27FC236}">
                <a16:creationId xmlns:a16="http://schemas.microsoft.com/office/drawing/2014/main" id="{30992335-4D41-B2C5-CF49-45D9D90D038A}"/>
              </a:ext>
            </a:extLst>
          </p:cNvPr>
          <p:cNvSpPr txBox="1"/>
          <p:nvPr/>
        </p:nvSpPr>
        <p:spPr>
          <a:xfrm>
            <a:off x="435006" y="754602"/>
            <a:ext cx="2183907" cy="461665"/>
          </a:xfrm>
          <a:prstGeom prst="rect">
            <a:avLst/>
          </a:prstGeom>
          <a:noFill/>
        </p:spPr>
        <p:txBody>
          <a:bodyPr wrap="square" rtlCol="0">
            <a:spAutoFit/>
          </a:bodyPr>
          <a:lstStyle/>
          <a:p>
            <a:r>
              <a:rPr lang="ca-ES" sz="2400" b="1" err="1">
                <a:solidFill>
                  <a:schemeClr val="accent2"/>
                </a:solidFill>
                <a:latin typeface="Arial" panose="020B0604020202020204" pitchFamily="34" charset="0"/>
                <a:cs typeface="Times New Roman" panose="02020603050405020304" pitchFamily="18" charset="0"/>
              </a:rPr>
              <a:t>Why</a:t>
            </a:r>
            <a:r>
              <a:rPr lang="ca-ES" sz="2400" b="1">
                <a:solidFill>
                  <a:schemeClr val="accent2"/>
                </a:solidFill>
                <a:latin typeface="Arial" panose="020B0604020202020204" pitchFamily="34" charset="0"/>
                <a:cs typeface="Times New Roman" panose="02020603050405020304" pitchFamily="18" charset="0"/>
              </a:rPr>
              <a:t> EFS?</a:t>
            </a:r>
          </a:p>
        </p:txBody>
      </p:sp>
    </p:spTree>
    <p:extLst>
      <p:ext uri="{BB962C8B-B14F-4D97-AF65-F5344CB8AC3E}">
        <p14:creationId xmlns:p14="http://schemas.microsoft.com/office/powerpoint/2010/main" val="104633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Graphic 31" descr="Question mark with solid fill">
            <a:extLst>
              <a:ext uri="{FF2B5EF4-FFF2-40B4-BE49-F238E27FC236}">
                <a16:creationId xmlns:a16="http://schemas.microsoft.com/office/drawing/2014/main" id="{189D4D0B-B068-9A0D-60B1-EC3CD6BB19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16671" y="1633333"/>
            <a:ext cx="727907" cy="727907"/>
          </a:xfrm>
          <a:prstGeom prst="rect">
            <a:avLst/>
          </a:prstGeom>
        </p:spPr>
      </p:pic>
      <p:pic>
        <p:nvPicPr>
          <p:cNvPr id="40" name="Gráfico 39" descr="Diana con relleno sólido">
            <a:extLst>
              <a:ext uri="{FF2B5EF4-FFF2-40B4-BE49-F238E27FC236}">
                <a16:creationId xmlns:a16="http://schemas.microsoft.com/office/drawing/2014/main" id="{FEFB49A4-7B71-EEA2-05EF-3B18E93727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68443" y="1719374"/>
            <a:ext cx="641866" cy="641866"/>
          </a:xfrm>
          <a:prstGeom prst="rect">
            <a:avLst/>
          </a:prstGeom>
        </p:spPr>
      </p:pic>
      <p:pic>
        <p:nvPicPr>
          <p:cNvPr id="42" name="Gráfico 41" descr="Cohete con relleno sólido">
            <a:extLst>
              <a:ext uri="{FF2B5EF4-FFF2-40B4-BE49-F238E27FC236}">
                <a16:creationId xmlns:a16="http://schemas.microsoft.com/office/drawing/2014/main" id="{5C9D7927-5862-8F83-2191-EC7C3B0CC0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4174" y="1719374"/>
            <a:ext cx="641866" cy="641866"/>
          </a:xfrm>
          <a:prstGeom prst="rect">
            <a:avLst/>
          </a:prstGeom>
        </p:spPr>
      </p:pic>
      <p:graphicFrame>
        <p:nvGraphicFramePr>
          <p:cNvPr id="27" name="Diagram 6">
            <a:extLst>
              <a:ext uri="{FF2B5EF4-FFF2-40B4-BE49-F238E27FC236}">
                <a16:creationId xmlns:a16="http://schemas.microsoft.com/office/drawing/2014/main" id="{EA169259-DB79-9ABC-6DCA-75D560033657}"/>
              </a:ext>
            </a:extLst>
          </p:cNvPr>
          <p:cNvGraphicFramePr/>
          <p:nvPr>
            <p:extLst>
              <p:ext uri="{D42A27DB-BD31-4B8C-83A1-F6EECF244321}">
                <p14:modId xmlns:p14="http://schemas.microsoft.com/office/powerpoint/2010/main" val="3873663604"/>
              </p:ext>
            </p:extLst>
          </p:nvPr>
        </p:nvGraphicFramePr>
        <p:xfrm>
          <a:off x="3769313" y="2381390"/>
          <a:ext cx="5240127" cy="378217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2" name="Rectangle 2708">
            <a:extLst>
              <a:ext uri="{FF2B5EF4-FFF2-40B4-BE49-F238E27FC236}">
                <a16:creationId xmlns:a16="http://schemas.microsoft.com/office/drawing/2014/main" id="{FB96A2A2-EC23-0F8F-C83C-6E776264408B}"/>
              </a:ext>
            </a:extLst>
          </p:cNvPr>
          <p:cNvSpPr/>
          <p:nvPr/>
        </p:nvSpPr>
        <p:spPr>
          <a:xfrm>
            <a:off x="1904410" y="3523975"/>
            <a:ext cx="1113577" cy="71465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cs typeface="Arial"/>
              </a:rPr>
              <a:t>Design</a:t>
            </a:r>
            <a:endParaRPr lang="en-US" sz="1400"/>
          </a:p>
        </p:txBody>
      </p:sp>
      <p:sp>
        <p:nvSpPr>
          <p:cNvPr id="34" name="Rectangle 2708">
            <a:extLst>
              <a:ext uri="{FF2B5EF4-FFF2-40B4-BE49-F238E27FC236}">
                <a16:creationId xmlns:a16="http://schemas.microsoft.com/office/drawing/2014/main" id="{CBC79D71-4D23-8242-896E-34201DCB644B}"/>
              </a:ext>
            </a:extLst>
          </p:cNvPr>
          <p:cNvSpPr/>
          <p:nvPr/>
        </p:nvSpPr>
        <p:spPr>
          <a:xfrm>
            <a:off x="1904409" y="4407770"/>
            <a:ext cx="1113577" cy="71465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cs typeface="Arial"/>
              </a:rPr>
              <a:t>Data</a:t>
            </a:r>
            <a:endParaRPr lang="en-US" sz="1400"/>
          </a:p>
        </p:txBody>
      </p:sp>
      <p:sp>
        <p:nvSpPr>
          <p:cNvPr id="35" name="Rectangle 2708">
            <a:extLst>
              <a:ext uri="{FF2B5EF4-FFF2-40B4-BE49-F238E27FC236}">
                <a16:creationId xmlns:a16="http://schemas.microsoft.com/office/drawing/2014/main" id="{93C27E63-BAEE-07EA-13D4-6D8976D25947}"/>
              </a:ext>
            </a:extLst>
          </p:cNvPr>
          <p:cNvSpPr/>
          <p:nvPr/>
        </p:nvSpPr>
        <p:spPr>
          <a:xfrm>
            <a:off x="1904409" y="5291565"/>
            <a:ext cx="1113577" cy="714650"/>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cs typeface="Arial"/>
              </a:rPr>
              <a:t>Aims</a:t>
            </a:r>
            <a:endParaRPr lang="en-US" sz="1400"/>
          </a:p>
        </p:txBody>
      </p:sp>
      <p:sp>
        <p:nvSpPr>
          <p:cNvPr id="2" name="Content Placeholder 1">
            <a:extLst>
              <a:ext uri="{FF2B5EF4-FFF2-40B4-BE49-F238E27FC236}">
                <a16:creationId xmlns:a16="http://schemas.microsoft.com/office/drawing/2014/main" id="{2B7D7DD9-A531-09D8-BF73-29CA0C85C261}"/>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(II)</a:t>
            </a:r>
          </a:p>
        </p:txBody>
      </p:sp>
      <p:sp>
        <p:nvSpPr>
          <p:cNvPr id="3" name="CuadroTexto 2">
            <a:extLst>
              <a:ext uri="{FF2B5EF4-FFF2-40B4-BE49-F238E27FC236}">
                <a16:creationId xmlns:a16="http://schemas.microsoft.com/office/drawing/2014/main" id="{C4A07203-55E7-5516-AD90-8DAAB784C294}"/>
              </a:ext>
            </a:extLst>
          </p:cNvPr>
          <p:cNvSpPr txBox="1"/>
          <p:nvPr/>
        </p:nvSpPr>
        <p:spPr>
          <a:xfrm>
            <a:off x="435006" y="754602"/>
            <a:ext cx="2183907" cy="461665"/>
          </a:xfrm>
          <a:prstGeom prst="rect">
            <a:avLst/>
          </a:prstGeom>
          <a:noFill/>
        </p:spPr>
        <p:txBody>
          <a:bodyPr wrap="square" rtlCol="0">
            <a:spAutoFit/>
          </a:bodyPr>
          <a:lstStyle/>
          <a:p>
            <a:r>
              <a:rPr lang="ca-ES" sz="2400" b="1" err="1">
                <a:solidFill>
                  <a:schemeClr val="accent2"/>
                </a:solidFill>
                <a:latin typeface="Arial" panose="020B0604020202020204" pitchFamily="34" charset="0"/>
                <a:cs typeface="Times New Roman" panose="02020603050405020304" pitchFamily="18" charset="0"/>
              </a:rPr>
              <a:t>Why</a:t>
            </a:r>
            <a:r>
              <a:rPr lang="ca-ES" sz="2400" b="1">
                <a:solidFill>
                  <a:schemeClr val="accent2"/>
                </a:solidFill>
                <a:latin typeface="Arial" panose="020B0604020202020204" pitchFamily="34" charset="0"/>
                <a:cs typeface="Times New Roman" panose="02020603050405020304" pitchFamily="18" charset="0"/>
              </a:rPr>
              <a:t> EFS?</a:t>
            </a:r>
          </a:p>
        </p:txBody>
      </p:sp>
    </p:spTree>
    <p:extLst>
      <p:ext uri="{BB962C8B-B14F-4D97-AF65-F5344CB8AC3E}">
        <p14:creationId xmlns:p14="http://schemas.microsoft.com/office/powerpoint/2010/main" val="3442643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Inpatient outline">
            <a:extLst>
              <a:ext uri="{FF2B5EF4-FFF2-40B4-BE49-F238E27FC236}">
                <a16:creationId xmlns:a16="http://schemas.microsoft.com/office/drawing/2014/main" id="{FBFEDF0F-9894-6542-E41B-EB87BA0EF087}"/>
              </a:ext>
            </a:extLst>
          </p:cNvPr>
          <p:cNvPicPr>
            <a:picLocks noGrp="1" noChangeAspect="1"/>
          </p:cNvPicPr>
          <p:nvPr>
            <p:ph idx="26"/>
          </p:nvPr>
        </p:nvPicPr>
        <p:blipFill>
          <a:blip r:embed="rId3">
            <a:extLst>
              <a:ext uri="{96DAC541-7B7A-43D3-8B79-37D633B846F1}">
                <asvg:svgBlip xmlns:asvg="http://schemas.microsoft.com/office/drawing/2016/SVG/main" r:embed="rId4"/>
              </a:ext>
            </a:extLst>
          </a:blip>
          <a:stretch>
            <a:fillRect/>
          </a:stretch>
        </p:blipFill>
        <p:spPr>
          <a:xfrm>
            <a:off x="2010569" y="4333875"/>
            <a:ext cx="831850" cy="831850"/>
          </a:xfrm>
        </p:spPr>
      </p:pic>
      <p:pic>
        <p:nvPicPr>
          <p:cNvPr id="16" name="Content Placeholder 15" descr="Hospital with solid fill">
            <a:extLst>
              <a:ext uri="{FF2B5EF4-FFF2-40B4-BE49-F238E27FC236}">
                <a16:creationId xmlns:a16="http://schemas.microsoft.com/office/drawing/2014/main" id="{6631A2DF-8EF6-A4CA-CDB0-6F6ADF268A6A}"/>
              </a:ext>
            </a:extLst>
          </p:cNvPr>
          <p:cNvPicPr>
            <a:picLocks noGrp="1" noChangeAspect="1"/>
          </p:cNvPicPr>
          <p:nvPr>
            <p:ph idx="27"/>
          </p:nvPr>
        </p:nvPicPr>
        <p:blipFill>
          <a:blip r:embed="rId5">
            <a:extLst>
              <a:ext uri="{96DAC541-7B7A-43D3-8B79-37D633B846F1}">
                <asvg:svgBlip xmlns:asvg="http://schemas.microsoft.com/office/drawing/2016/SVG/main" r:embed="rId6"/>
              </a:ext>
            </a:extLst>
          </a:blip>
          <a:stretch>
            <a:fillRect/>
          </a:stretch>
        </p:blipFill>
        <p:spPr>
          <a:xfrm>
            <a:off x="5641181" y="4333875"/>
            <a:ext cx="831850" cy="831850"/>
          </a:xfrm>
        </p:spPr>
      </p:pic>
      <p:sp>
        <p:nvSpPr>
          <p:cNvPr id="7" name="Text Placeholder 6">
            <a:extLst>
              <a:ext uri="{FF2B5EF4-FFF2-40B4-BE49-F238E27FC236}">
                <a16:creationId xmlns:a16="http://schemas.microsoft.com/office/drawing/2014/main" id="{3D709223-6B2C-67AF-A50A-DDB4B61E0D78}"/>
              </a:ext>
            </a:extLst>
          </p:cNvPr>
          <p:cNvSpPr>
            <a:spLocks noGrp="1"/>
          </p:cNvSpPr>
          <p:nvPr>
            <p:ph type="body" sz="quarter" idx="32"/>
          </p:nvPr>
        </p:nvSpPr>
        <p:spPr>
          <a:xfrm>
            <a:off x="653707" y="1602252"/>
            <a:ext cx="3542400" cy="2173318"/>
          </a:xfrm>
        </p:spPr>
        <p:txBody>
          <a:bodyPr/>
          <a:lstStyle/>
          <a:p>
            <a:pPr algn="ctr"/>
            <a:r>
              <a:rPr lang="en-US" sz="1800"/>
              <a:t>Patients with few or no treatment options have access to innovative technologies to improve their prognosis and quality of life.
Controlled and secure access to innovative medical technologies.</a:t>
            </a:r>
            <a:endParaRPr lang="ca-ES" sz="1800"/>
          </a:p>
        </p:txBody>
      </p:sp>
      <p:sp>
        <p:nvSpPr>
          <p:cNvPr id="8" name="Text Placeholder 7">
            <a:extLst>
              <a:ext uri="{FF2B5EF4-FFF2-40B4-BE49-F238E27FC236}">
                <a16:creationId xmlns:a16="http://schemas.microsoft.com/office/drawing/2014/main" id="{51AB09CC-0584-A1FA-BBDD-4EA57F71B47E}"/>
              </a:ext>
            </a:extLst>
          </p:cNvPr>
          <p:cNvSpPr>
            <a:spLocks noGrp="1"/>
          </p:cNvSpPr>
          <p:nvPr>
            <p:ph type="body" sz="quarter" idx="33"/>
          </p:nvPr>
        </p:nvSpPr>
        <p:spPr/>
        <p:txBody>
          <a:bodyPr/>
          <a:lstStyle/>
          <a:p>
            <a:pPr algn="ctr"/>
            <a:r>
              <a:rPr lang="en-US" sz="1800">
                <a:solidFill>
                  <a:srgbClr val="1E2C4C"/>
                </a:solidFill>
                <a:latin typeface="Arial" panose="020B0604020202020204" pitchFamily="34" charset="0"/>
                <a:ea typeface="Times New Roman" panose="02020603050405020304" pitchFamily="18" charset="0"/>
              </a:rPr>
              <a:t>Payers and policymakers make informed, evidence-based investment decisions that meet patients' needs and generate value for society.</a:t>
            </a:r>
            <a:endParaRPr lang="ca-ES" sz="1800"/>
          </a:p>
        </p:txBody>
      </p:sp>
      <p:sp>
        <p:nvSpPr>
          <p:cNvPr id="9" name="Text Placeholder 8">
            <a:extLst>
              <a:ext uri="{FF2B5EF4-FFF2-40B4-BE49-F238E27FC236}">
                <a16:creationId xmlns:a16="http://schemas.microsoft.com/office/drawing/2014/main" id="{750DC79A-593E-1C04-8536-784888CB176A}"/>
              </a:ext>
            </a:extLst>
          </p:cNvPr>
          <p:cNvSpPr>
            <a:spLocks noGrp="1"/>
          </p:cNvSpPr>
          <p:nvPr>
            <p:ph type="body" sz="quarter" idx="34"/>
          </p:nvPr>
        </p:nvSpPr>
        <p:spPr>
          <a:xfrm>
            <a:off x="7995894" y="1420468"/>
            <a:ext cx="3542400" cy="1809750"/>
          </a:xfrm>
        </p:spPr>
        <p:txBody>
          <a:bodyPr/>
          <a:lstStyle/>
          <a:p>
            <a:pPr algn="ctr"/>
            <a:r>
              <a:rPr lang="en-US" sz="1800"/>
              <a:t>Technology providers develop products that meet the needs of healthcare professionals and patients.
Healthcare professionals delve into excellence in their clinical development.</a:t>
            </a:r>
            <a:endParaRPr lang="ca-ES" sz="1800"/>
          </a:p>
        </p:txBody>
      </p:sp>
      <p:sp>
        <p:nvSpPr>
          <p:cNvPr id="10" name="Text Placeholder 9">
            <a:extLst>
              <a:ext uri="{FF2B5EF4-FFF2-40B4-BE49-F238E27FC236}">
                <a16:creationId xmlns:a16="http://schemas.microsoft.com/office/drawing/2014/main" id="{CF13CB0F-4F2B-1DCE-6D41-EDA9960AE300}"/>
              </a:ext>
            </a:extLst>
          </p:cNvPr>
          <p:cNvSpPr>
            <a:spLocks noGrp="1"/>
          </p:cNvSpPr>
          <p:nvPr>
            <p:ph type="body" sz="quarter" idx="31"/>
          </p:nvPr>
        </p:nvSpPr>
        <p:spPr/>
        <p:txBody>
          <a:bodyPr/>
          <a:lstStyle/>
          <a:p>
            <a:r>
              <a:rPr lang="ca-ES" sz="2000"/>
              <a:t>Patients</a:t>
            </a:r>
          </a:p>
        </p:txBody>
      </p:sp>
      <p:sp>
        <p:nvSpPr>
          <p:cNvPr id="11" name="Text Placeholder 10">
            <a:extLst>
              <a:ext uri="{FF2B5EF4-FFF2-40B4-BE49-F238E27FC236}">
                <a16:creationId xmlns:a16="http://schemas.microsoft.com/office/drawing/2014/main" id="{22735856-2651-866B-5216-810F620A2569}"/>
              </a:ext>
            </a:extLst>
          </p:cNvPr>
          <p:cNvSpPr>
            <a:spLocks noGrp="1"/>
          </p:cNvSpPr>
          <p:nvPr>
            <p:ph type="body" sz="quarter" idx="35"/>
          </p:nvPr>
        </p:nvSpPr>
        <p:spPr/>
        <p:txBody>
          <a:bodyPr/>
          <a:lstStyle/>
          <a:p>
            <a:r>
              <a:rPr lang="ca-ES" sz="2000"/>
              <a:t>Health systems</a:t>
            </a:r>
          </a:p>
        </p:txBody>
      </p:sp>
      <p:sp>
        <p:nvSpPr>
          <p:cNvPr id="12" name="Text Placeholder 11">
            <a:extLst>
              <a:ext uri="{FF2B5EF4-FFF2-40B4-BE49-F238E27FC236}">
                <a16:creationId xmlns:a16="http://schemas.microsoft.com/office/drawing/2014/main" id="{44EE11FB-C54A-41A2-9A01-FD48363AB52C}"/>
              </a:ext>
            </a:extLst>
          </p:cNvPr>
          <p:cNvSpPr>
            <a:spLocks noGrp="1"/>
          </p:cNvSpPr>
          <p:nvPr>
            <p:ph type="body" sz="quarter" idx="36"/>
          </p:nvPr>
        </p:nvSpPr>
        <p:spPr>
          <a:xfrm>
            <a:off x="8329229" y="5570013"/>
            <a:ext cx="2630904" cy="473470"/>
          </a:xfrm>
        </p:spPr>
        <p:txBody>
          <a:bodyPr/>
          <a:lstStyle/>
          <a:p>
            <a:r>
              <a:rPr lang="ca-ES" sz="2000"/>
              <a:t>Clinical and innovation excellence</a:t>
            </a:r>
          </a:p>
        </p:txBody>
      </p:sp>
      <p:pic>
        <p:nvPicPr>
          <p:cNvPr id="22" name="Content Placeholder 18" descr="Scientist female with solid fill">
            <a:extLst>
              <a:ext uri="{FF2B5EF4-FFF2-40B4-BE49-F238E27FC236}">
                <a16:creationId xmlns:a16="http://schemas.microsoft.com/office/drawing/2014/main" id="{203BCF93-410F-E731-4087-AC9D4FAE931E}"/>
              </a:ext>
            </a:extLst>
          </p:cNvPr>
          <p:cNvPicPr>
            <a:picLocks noGrp="1" noChangeAspect="1"/>
          </p:cNvPicPr>
          <p:nvPr>
            <p:ph idx="28"/>
          </p:nvPr>
        </p:nvPicPr>
        <p:blipFill>
          <a:blip r:embed="rId7">
            <a:extLst>
              <a:ext uri="{96DAC541-7B7A-43D3-8B79-37D633B846F1}">
                <asvg:svgBlip xmlns:asvg="http://schemas.microsoft.com/office/drawing/2016/SVG/main" r:embed="rId8"/>
              </a:ext>
            </a:extLst>
          </a:blip>
          <a:stretch>
            <a:fillRect/>
          </a:stretch>
        </p:blipFill>
        <p:spPr>
          <a:xfrm>
            <a:off x="9351169" y="4333875"/>
            <a:ext cx="831850" cy="831850"/>
          </a:xfrm>
        </p:spPr>
      </p:pic>
      <p:sp>
        <p:nvSpPr>
          <p:cNvPr id="4" name="Content Placeholder 1">
            <a:extLst>
              <a:ext uri="{FF2B5EF4-FFF2-40B4-BE49-F238E27FC236}">
                <a16:creationId xmlns:a16="http://schemas.microsoft.com/office/drawing/2014/main" id="{B93B40D5-F573-BEEC-7C44-5B037FB26F73}"/>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a:t>Introduction: Context</a:t>
            </a:r>
            <a:r>
              <a:rPr lang="en-US" sz="2000" u="sng" dirty="0"/>
              <a:t> (III)</a:t>
            </a:r>
          </a:p>
        </p:txBody>
      </p:sp>
      <p:sp>
        <p:nvSpPr>
          <p:cNvPr id="5" name="CuadroTexto 4">
            <a:extLst>
              <a:ext uri="{FF2B5EF4-FFF2-40B4-BE49-F238E27FC236}">
                <a16:creationId xmlns:a16="http://schemas.microsoft.com/office/drawing/2014/main" id="{07A50B5A-F426-9B68-4730-DA2761E27CA9}"/>
              </a:ext>
            </a:extLst>
          </p:cNvPr>
          <p:cNvSpPr txBox="1"/>
          <p:nvPr/>
        </p:nvSpPr>
        <p:spPr>
          <a:xfrm>
            <a:off x="435006" y="754602"/>
            <a:ext cx="2183907" cy="461665"/>
          </a:xfrm>
          <a:prstGeom prst="rect">
            <a:avLst/>
          </a:prstGeom>
          <a:noFill/>
        </p:spPr>
        <p:txBody>
          <a:bodyPr wrap="square" rtlCol="0">
            <a:spAutoFit/>
          </a:bodyPr>
          <a:lstStyle/>
          <a:p>
            <a:r>
              <a:rPr lang="ca-ES" sz="2400" b="1" err="1">
                <a:solidFill>
                  <a:schemeClr val="accent2"/>
                </a:solidFill>
                <a:latin typeface="Arial" panose="020B0604020202020204" pitchFamily="34" charset="0"/>
                <a:cs typeface="Times New Roman" panose="02020603050405020304" pitchFamily="18" charset="0"/>
              </a:rPr>
              <a:t>Why</a:t>
            </a:r>
            <a:r>
              <a:rPr lang="ca-ES" sz="2400" b="1">
                <a:solidFill>
                  <a:schemeClr val="accent2"/>
                </a:solidFill>
                <a:latin typeface="Arial" panose="020B0604020202020204" pitchFamily="34" charset="0"/>
                <a:cs typeface="Times New Roman" panose="02020603050405020304" pitchFamily="18" charset="0"/>
              </a:rPr>
              <a:t> EFS?</a:t>
            </a:r>
          </a:p>
        </p:txBody>
      </p:sp>
    </p:spTree>
    <p:extLst>
      <p:ext uri="{BB962C8B-B14F-4D97-AF65-F5344CB8AC3E}">
        <p14:creationId xmlns:p14="http://schemas.microsoft.com/office/powerpoint/2010/main" val="404487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CC5F13D2-DCFE-B28E-00F1-B8EB2894D6B9}"/>
              </a:ext>
            </a:extLst>
          </p:cNvPr>
          <p:cNvGrpSpPr/>
          <p:nvPr/>
        </p:nvGrpSpPr>
        <p:grpSpPr>
          <a:xfrm>
            <a:off x="1664000" y="1950487"/>
            <a:ext cx="3504000" cy="4181117"/>
            <a:chOff x="607062" y="1552139"/>
            <a:chExt cx="3504000" cy="4181117"/>
          </a:xfrm>
        </p:grpSpPr>
        <p:sp>
          <p:nvSpPr>
            <p:cNvPr id="12" name="Rettangolo 11">
              <a:extLst>
                <a:ext uri="{FF2B5EF4-FFF2-40B4-BE49-F238E27FC236}">
                  <a16:creationId xmlns:a16="http://schemas.microsoft.com/office/drawing/2014/main" id="{AFF48CE6-8072-4EF2-8046-F3C880B885E4}"/>
                </a:ext>
              </a:extLst>
            </p:cNvPr>
            <p:cNvSpPr/>
            <p:nvPr/>
          </p:nvSpPr>
          <p:spPr bwMode="auto">
            <a:xfrm>
              <a:off x="651169" y="2320140"/>
              <a:ext cx="3408000" cy="3413116"/>
            </a:xfrm>
            <a:prstGeom prst="rect">
              <a:avLst/>
            </a:prstGeom>
            <a:noFill/>
            <a:ln w="9525" algn="ctr">
              <a:solidFill>
                <a:schemeClr val="tx2"/>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marL="285744" marR="0" lvl="0" indent="-285744"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ca-ES" sz="1400" b="0" i="1" u="none" strike="noStrike" kern="0" cap="none" spc="0" normalizeH="0" baseline="0">
                <a:ln>
                  <a:noFill/>
                </a:ln>
                <a:solidFill>
                  <a:srgbClr val="002855"/>
                </a:solidFill>
                <a:effectLst/>
                <a:uLnTx/>
                <a:uFillTx/>
                <a:cs typeface="Arial" charset="0"/>
              </a:endParaRPr>
            </a:p>
          </p:txBody>
        </p:sp>
        <p:sp>
          <p:nvSpPr>
            <p:cNvPr id="13" name="Rettangolo con angoli arrotondati 12">
              <a:extLst>
                <a:ext uri="{FF2B5EF4-FFF2-40B4-BE49-F238E27FC236}">
                  <a16:creationId xmlns:a16="http://schemas.microsoft.com/office/drawing/2014/main" id="{921DADF5-AC0A-4104-9749-1E92C4C3CFEB}"/>
                </a:ext>
              </a:extLst>
            </p:cNvPr>
            <p:cNvSpPr/>
            <p:nvPr/>
          </p:nvSpPr>
          <p:spPr bwMode="auto">
            <a:xfrm>
              <a:off x="607062" y="1552139"/>
              <a:ext cx="3504000" cy="816000"/>
            </a:xfrm>
            <a:prstGeom prst="roundRect">
              <a:avLst/>
            </a:prstGeom>
            <a:solidFill>
              <a:schemeClr val="tx1">
                <a:lumMod val="20000"/>
                <a:lumOff val="80000"/>
              </a:schemeClr>
            </a:solidFill>
            <a:ln w="9525" algn="ctr">
              <a:solidFill>
                <a:schemeClr val="tx2">
                  <a:lumMod val="40000"/>
                  <a:lumOff val="60000"/>
                </a:schemeClr>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marL="0" marR="0" lvl="0" indent="0" algn="ctr" defTabSz="958827" eaLnBrk="0" fontAlgn="base" latinLnBrk="0" hangingPunct="0">
                <a:lnSpc>
                  <a:spcPct val="100000"/>
                </a:lnSpc>
                <a:spcBef>
                  <a:spcPct val="0"/>
                </a:spcBef>
                <a:spcAft>
                  <a:spcPct val="0"/>
                </a:spcAft>
                <a:buClrTx/>
                <a:buSzTx/>
                <a:buFontTx/>
                <a:buNone/>
                <a:tabLst/>
                <a:defRPr/>
              </a:pPr>
              <a:endParaRPr kumimoji="0" lang="ca-ES" sz="1800" b="0" i="1" u="none" strike="noStrike" kern="0" cap="none" spc="0" normalizeH="0" baseline="0">
                <a:ln>
                  <a:noFill/>
                </a:ln>
                <a:solidFill>
                  <a:srgbClr val="003399"/>
                </a:solidFill>
                <a:effectLst/>
                <a:uLnTx/>
                <a:uFillTx/>
              </a:endParaRPr>
            </a:p>
          </p:txBody>
        </p:sp>
        <p:sp>
          <p:nvSpPr>
            <p:cNvPr id="14" name="CasellaDiTesto 13">
              <a:extLst>
                <a:ext uri="{FF2B5EF4-FFF2-40B4-BE49-F238E27FC236}">
                  <a16:creationId xmlns:a16="http://schemas.microsoft.com/office/drawing/2014/main" id="{A3C98161-077F-4E45-98D9-D12C21A40866}"/>
                </a:ext>
              </a:extLst>
            </p:cNvPr>
            <p:cNvSpPr txBox="1"/>
            <p:nvPr/>
          </p:nvSpPr>
          <p:spPr bwMode="auto">
            <a:xfrm>
              <a:off x="809491" y="1792139"/>
              <a:ext cx="3293483" cy="369332"/>
            </a:xfrm>
            <a:prstGeom prst="rect">
              <a:avLst/>
            </a:prstGeom>
            <a:noFill/>
            <a:ln w="9525">
              <a:noFill/>
              <a:miter lim="800000"/>
              <a:headEnd/>
              <a:tailEnd/>
            </a:ln>
          </p:spPr>
          <p:txBody>
            <a:bodyPr wrap="square" rtlCol="0">
              <a:spAutoFit/>
            </a:bodyPr>
            <a:lstStyle/>
            <a:p>
              <a:pPr algn="ctr" fontAlgn="base">
                <a:spcBef>
                  <a:spcPct val="0"/>
                </a:spcBef>
                <a:spcAft>
                  <a:spcPct val="0"/>
                </a:spcAft>
              </a:pPr>
              <a:r>
                <a:rPr lang="ca-ES" b="1" i="1">
                  <a:cs typeface="Arial" charset="0"/>
                </a:rPr>
                <a:t>INDUSTRY</a:t>
              </a:r>
            </a:p>
          </p:txBody>
        </p:sp>
        <p:grpSp>
          <p:nvGrpSpPr>
            <p:cNvPr id="15" name="Gruppo 14">
              <a:extLst>
                <a:ext uri="{FF2B5EF4-FFF2-40B4-BE49-F238E27FC236}">
                  <a16:creationId xmlns:a16="http://schemas.microsoft.com/office/drawing/2014/main" id="{74E6B0A1-9569-48AC-BA10-17E0CEC35143}"/>
                </a:ext>
              </a:extLst>
            </p:cNvPr>
            <p:cNvGrpSpPr/>
            <p:nvPr/>
          </p:nvGrpSpPr>
          <p:grpSpPr>
            <a:xfrm>
              <a:off x="852927" y="1598144"/>
              <a:ext cx="713703" cy="720000"/>
              <a:chOff x="2009760" y="617586"/>
              <a:chExt cx="1097280" cy="1097280"/>
            </a:xfrm>
          </p:grpSpPr>
          <p:sp>
            <p:nvSpPr>
              <p:cNvPr id="16" name="Oval 14">
                <a:extLst>
                  <a:ext uri="{FF2B5EF4-FFF2-40B4-BE49-F238E27FC236}">
                    <a16:creationId xmlns:a16="http://schemas.microsoft.com/office/drawing/2014/main" id="{D6682E48-BF0C-4ACA-AC9A-ABA06196DD58}"/>
                  </a:ext>
                </a:extLst>
              </p:cNvPr>
              <p:cNvSpPr>
                <a:spLocks noChangeArrowheads="1"/>
              </p:cNvSpPr>
              <p:nvPr/>
            </p:nvSpPr>
            <p:spPr bwMode="auto">
              <a:xfrm>
                <a:off x="2009760" y="617586"/>
                <a:ext cx="1097280" cy="109728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ca-ES" sz="1800" b="0" i="1" u="none" strike="noStrike" kern="0" cap="none" spc="0" normalizeH="0" baseline="0">
                  <a:ln>
                    <a:noFill/>
                  </a:ln>
                  <a:solidFill>
                    <a:prstClr val="black"/>
                  </a:solidFill>
                  <a:effectLst/>
                  <a:uLnTx/>
                  <a:uFillTx/>
                  <a:latin typeface="Tahoma" pitchFamily="34" charset="0"/>
                </a:endParaRPr>
              </a:p>
            </p:txBody>
          </p:sp>
          <p:sp>
            <p:nvSpPr>
              <p:cNvPr id="17" name="Freeform 33">
                <a:extLst>
                  <a:ext uri="{FF2B5EF4-FFF2-40B4-BE49-F238E27FC236}">
                    <a16:creationId xmlns:a16="http://schemas.microsoft.com/office/drawing/2014/main" id="{6CFC7BEB-2D0D-4F08-904A-E0A2CB3A0F75}"/>
                  </a:ext>
                </a:extLst>
              </p:cNvPr>
              <p:cNvSpPr>
                <a:spLocks noEditPoints="1"/>
              </p:cNvSpPr>
              <p:nvPr/>
            </p:nvSpPr>
            <p:spPr bwMode="auto">
              <a:xfrm>
                <a:off x="2260592" y="808550"/>
                <a:ext cx="595616" cy="715351"/>
              </a:xfrm>
              <a:custGeom>
                <a:avLst/>
                <a:gdLst>
                  <a:gd name="T0" fmla="*/ 319 w 577"/>
                  <a:gd name="T1" fmla="*/ 583 h 693"/>
                  <a:gd name="T2" fmla="*/ 242 w 577"/>
                  <a:gd name="T3" fmla="*/ 444 h 693"/>
                  <a:gd name="T4" fmla="*/ 242 w 577"/>
                  <a:gd name="T5" fmla="*/ 590 h 693"/>
                  <a:gd name="T6" fmla="*/ 305 w 577"/>
                  <a:gd name="T7" fmla="*/ 576 h 693"/>
                  <a:gd name="T8" fmla="*/ 361 w 577"/>
                  <a:gd name="T9" fmla="*/ 590 h 693"/>
                  <a:gd name="T10" fmla="*/ 439 w 577"/>
                  <a:gd name="T11" fmla="*/ 451 h 693"/>
                  <a:gd name="T12" fmla="*/ 354 w 577"/>
                  <a:gd name="T13" fmla="*/ 451 h 693"/>
                  <a:gd name="T14" fmla="*/ 368 w 577"/>
                  <a:gd name="T15" fmla="*/ 458 h 693"/>
                  <a:gd name="T16" fmla="*/ 368 w 577"/>
                  <a:gd name="T17" fmla="*/ 576 h 693"/>
                  <a:gd name="T18" fmla="*/ 193 w 577"/>
                  <a:gd name="T19" fmla="*/ 590 h 693"/>
                  <a:gd name="T20" fmla="*/ 193 w 577"/>
                  <a:gd name="T21" fmla="*/ 444 h 693"/>
                  <a:gd name="T22" fmla="*/ 117 w 577"/>
                  <a:gd name="T23" fmla="*/ 583 h 693"/>
                  <a:gd name="T24" fmla="*/ 186 w 577"/>
                  <a:gd name="T25" fmla="*/ 458 h 693"/>
                  <a:gd name="T26" fmla="*/ 131 w 577"/>
                  <a:gd name="T27" fmla="*/ 458 h 693"/>
                  <a:gd name="T28" fmla="*/ 423 w 577"/>
                  <a:gd name="T29" fmla="*/ 24 h 693"/>
                  <a:gd name="T30" fmla="*/ 133 w 577"/>
                  <a:gd name="T31" fmla="*/ 127 h 693"/>
                  <a:gd name="T32" fmla="*/ 113 w 577"/>
                  <a:gd name="T33" fmla="*/ 168 h 693"/>
                  <a:gd name="T34" fmla="*/ 20 w 577"/>
                  <a:gd name="T35" fmla="*/ 287 h 693"/>
                  <a:gd name="T36" fmla="*/ 0 w 577"/>
                  <a:gd name="T37" fmla="*/ 676 h 693"/>
                  <a:gd name="T38" fmla="*/ 489 w 577"/>
                  <a:gd name="T39" fmla="*/ 676 h 693"/>
                  <a:gd name="T40" fmla="*/ 131 w 577"/>
                  <a:gd name="T41" fmla="*/ 388 h 693"/>
                  <a:gd name="T42" fmla="*/ 143 w 577"/>
                  <a:gd name="T43" fmla="*/ 280 h 693"/>
                  <a:gd name="T44" fmla="*/ 274 w 577"/>
                  <a:gd name="T45" fmla="*/ 234 h 693"/>
                  <a:gd name="T46" fmla="*/ 456 w 577"/>
                  <a:gd name="T47" fmla="*/ 234 h 693"/>
                  <a:gd name="T48" fmla="*/ 524 w 577"/>
                  <a:gd name="T49" fmla="*/ 95 h 693"/>
                  <a:gd name="T50" fmla="*/ 117 w 577"/>
                  <a:gd name="T51" fmla="*/ 395 h 693"/>
                  <a:gd name="T52" fmla="*/ 475 w 577"/>
                  <a:gd name="T53" fmla="*/ 405 h 693"/>
                  <a:gd name="T54" fmla="*/ 17 w 577"/>
                  <a:gd name="T55" fmla="*/ 679 h 693"/>
                  <a:gd name="T56" fmla="*/ 17 w 577"/>
                  <a:gd name="T57" fmla="*/ 301 h 693"/>
                  <a:gd name="T58" fmla="*/ 114 w 577"/>
                  <a:gd name="T59" fmla="*/ 301 h 693"/>
                  <a:gd name="T60" fmla="*/ 456 w 577"/>
                  <a:gd name="T61" fmla="*/ 220 h 693"/>
                  <a:gd name="T62" fmla="*/ 397 w 577"/>
                  <a:gd name="T63" fmla="*/ 197 h 693"/>
                  <a:gd name="T64" fmla="*/ 275 w 577"/>
                  <a:gd name="T65" fmla="*/ 217 h 693"/>
                  <a:gd name="T66" fmla="*/ 221 w 577"/>
                  <a:gd name="T67" fmla="*/ 270 h 693"/>
                  <a:gd name="T68" fmla="*/ 138 w 577"/>
                  <a:gd name="T69" fmla="*/ 263 h 693"/>
                  <a:gd name="T70" fmla="*/ 34 w 577"/>
                  <a:gd name="T71" fmla="*/ 287 h 693"/>
                  <a:gd name="T72" fmla="*/ 79 w 577"/>
                  <a:gd name="T73" fmla="*/ 216 h 693"/>
                  <a:gd name="T74" fmla="*/ 135 w 577"/>
                  <a:gd name="T75" fmla="*/ 182 h 693"/>
                  <a:gd name="T76" fmla="*/ 147 w 577"/>
                  <a:gd name="T77" fmla="*/ 127 h 693"/>
                  <a:gd name="T78" fmla="*/ 360 w 577"/>
                  <a:gd name="T79" fmla="*/ 67 h 693"/>
                  <a:gd name="T80" fmla="*/ 497 w 577"/>
                  <a:gd name="T81" fmla="*/ 107 h 693"/>
                  <a:gd name="T82" fmla="*/ 524 w 577"/>
                  <a:gd name="T83" fmla="*/ 109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7" h="693">
                    <a:moveTo>
                      <a:pt x="242" y="590"/>
                    </a:moveTo>
                    <a:cubicBezTo>
                      <a:pt x="312" y="590"/>
                      <a:pt x="312" y="590"/>
                      <a:pt x="312" y="590"/>
                    </a:cubicBezTo>
                    <a:cubicBezTo>
                      <a:pt x="316" y="590"/>
                      <a:pt x="319" y="587"/>
                      <a:pt x="319" y="583"/>
                    </a:cubicBezTo>
                    <a:cubicBezTo>
                      <a:pt x="319" y="451"/>
                      <a:pt x="319" y="451"/>
                      <a:pt x="319" y="451"/>
                    </a:cubicBezTo>
                    <a:cubicBezTo>
                      <a:pt x="319" y="447"/>
                      <a:pt x="316" y="444"/>
                      <a:pt x="312" y="444"/>
                    </a:cubicBezTo>
                    <a:cubicBezTo>
                      <a:pt x="242" y="444"/>
                      <a:pt x="242" y="444"/>
                      <a:pt x="242" y="444"/>
                    </a:cubicBezTo>
                    <a:cubicBezTo>
                      <a:pt x="238" y="444"/>
                      <a:pt x="235" y="447"/>
                      <a:pt x="235" y="451"/>
                    </a:cubicBezTo>
                    <a:cubicBezTo>
                      <a:pt x="235" y="583"/>
                      <a:pt x="235" y="583"/>
                      <a:pt x="235" y="583"/>
                    </a:cubicBezTo>
                    <a:cubicBezTo>
                      <a:pt x="235" y="587"/>
                      <a:pt x="238" y="590"/>
                      <a:pt x="242" y="590"/>
                    </a:cubicBezTo>
                    <a:close/>
                    <a:moveTo>
                      <a:pt x="249" y="458"/>
                    </a:moveTo>
                    <a:cubicBezTo>
                      <a:pt x="305" y="458"/>
                      <a:pt x="305" y="458"/>
                      <a:pt x="305" y="458"/>
                    </a:cubicBezTo>
                    <a:cubicBezTo>
                      <a:pt x="305" y="576"/>
                      <a:pt x="305" y="576"/>
                      <a:pt x="305" y="576"/>
                    </a:cubicBezTo>
                    <a:cubicBezTo>
                      <a:pt x="249" y="576"/>
                      <a:pt x="249" y="576"/>
                      <a:pt x="249" y="576"/>
                    </a:cubicBezTo>
                    <a:lnTo>
                      <a:pt x="249" y="458"/>
                    </a:lnTo>
                    <a:close/>
                    <a:moveTo>
                      <a:pt x="361" y="590"/>
                    </a:moveTo>
                    <a:cubicBezTo>
                      <a:pt x="432" y="590"/>
                      <a:pt x="432" y="590"/>
                      <a:pt x="432" y="590"/>
                    </a:cubicBezTo>
                    <a:cubicBezTo>
                      <a:pt x="436" y="590"/>
                      <a:pt x="439" y="587"/>
                      <a:pt x="439" y="583"/>
                    </a:cubicBezTo>
                    <a:cubicBezTo>
                      <a:pt x="439" y="451"/>
                      <a:pt x="439" y="451"/>
                      <a:pt x="439" y="451"/>
                    </a:cubicBezTo>
                    <a:cubicBezTo>
                      <a:pt x="439" y="447"/>
                      <a:pt x="436" y="444"/>
                      <a:pt x="432" y="444"/>
                    </a:cubicBezTo>
                    <a:cubicBezTo>
                      <a:pt x="361" y="444"/>
                      <a:pt x="361" y="444"/>
                      <a:pt x="361" y="444"/>
                    </a:cubicBezTo>
                    <a:cubicBezTo>
                      <a:pt x="358" y="444"/>
                      <a:pt x="354" y="447"/>
                      <a:pt x="354" y="451"/>
                    </a:cubicBezTo>
                    <a:cubicBezTo>
                      <a:pt x="354" y="583"/>
                      <a:pt x="354" y="583"/>
                      <a:pt x="354" y="583"/>
                    </a:cubicBezTo>
                    <a:cubicBezTo>
                      <a:pt x="354" y="587"/>
                      <a:pt x="358" y="590"/>
                      <a:pt x="361" y="590"/>
                    </a:cubicBezTo>
                    <a:close/>
                    <a:moveTo>
                      <a:pt x="368" y="458"/>
                    </a:moveTo>
                    <a:cubicBezTo>
                      <a:pt x="425" y="458"/>
                      <a:pt x="425" y="458"/>
                      <a:pt x="425" y="458"/>
                    </a:cubicBezTo>
                    <a:cubicBezTo>
                      <a:pt x="425" y="576"/>
                      <a:pt x="425" y="576"/>
                      <a:pt x="425" y="576"/>
                    </a:cubicBezTo>
                    <a:cubicBezTo>
                      <a:pt x="368" y="576"/>
                      <a:pt x="368" y="576"/>
                      <a:pt x="368" y="576"/>
                    </a:cubicBezTo>
                    <a:lnTo>
                      <a:pt x="368" y="458"/>
                    </a:lnTo>
                    <a:close/>
                    <a:moveTo>
                      <a:pt x="124" y="590"/>
                    </a:moveTo>
                    <a:cubicBezTo>
                      <a:pt x="193" y="590"/>
                      <a:pt x="193" y="590"/>
                      <a:pt x="193" y="590"/>
                    </a:cubicBezTo>
                    <a:cubicBezTo>
                      <a:pt x="197" y="590"/>
                      <a:pt x="200" y="587"/>
                      <a:pt x="200" y="583"/>
                    </a:cubicBezTo>
                    <a:cubicBezTo>
                      <a:pt x="200" y="451"/>
                      <a:pt x="200" y="451"/>
                      <a:pt x="200" y="451"/>
                    </a:cubicBezTo>
                    <a:cubicBezTo>
                      <a:pt x="200" y="447"/>
                      <a:pt x="197" y="444"/>
                      <a:pt x="193" y="444"/>
                    </a:cubicBezTo>
                    <a:cubicBezTo>
                      <a:pt x="124" y="444"/>
                      <a:pt x="124" y="444"/>
                      <a:pt x="124" y="444"/>
                    </a:cubicBezTo>
                    <a:cubicBezTo>
                      <a:pt x="120" y="444"/>
                      <a:pt x="117" y="447"/>
                      <a:pt x="117" y="451"/>
                    </a:cubicBezTo>
                    <a:cubicBezTo>
                      <a:pt x="117" y="583"/>
                      <a:pt x="117" y="583"/>
                      <a:pt x="117" y="583"/>
                    </a:cubicBezTo>
                    <a:cubicBezTo>
                      <a:pt x="117" y="587"/>
                      <a:pt x="120" y="590"/>
                      <a:pt x="124" y="590"/>
                    </a:cubicBezTo>
                    <a:close/>
                    <a:moveTo>
                      <a:pt x="131" y="458"/>
                    </a:moveTo>
                    <a:cubicBezTo>
                      <a:pt x="186" y="458"/>
                      <a:pt x="186" y="458"/>
                      <a:pt x="186" y="458"/>
                    </a:cubicBezTo>
                    <a:cubicBezTo>
                      <a:pt x="186" y="576"/>
                      <a:pt x="186" y="576"/>
                      <a:pt x="186" y="576"/>
                    </a:cubicBezTo>
                    <a:cubicBezTo>
                      <a:pt x="131" y="576"/>
                      <a:pt x="131" y="576"/>
                      <a:pt x="131" y="576"/>
                    </a:cubicBezTo>
                    <a:lnTo>
                      <a:pt x="131" y="458"/>
                    </a:lnTo>
                    <a:close/>
                    <a:moveTo>
                      <a:pt x="524" y="95"/>
                    </a:moveTo>
                    <a:cubicBezTo>
                      <a:pt x="519" y="95"/>
                      <a:pt x="514" y="96"/>
                      <a:pt x="510" y="97"/>
                    </a:cubicBezTo>
                    <a:cubicBezTo>
                      <a:pt x="502" y="56"/>
                      <a:pt x="466" y="24"/>
                      <a:pt x="423" y="24"/>
                    </a:cubicBezTo>
                    <a:cubicBezTo>
                      <a:pt x="399" y="24"/>
                      <a:pt x="377" y="33"/>
                      <a:pt x="361" y="49"/>
                    </a:cubicBezTo>
                    <a:cubicBezTo>
                      <a:pt x="337" y="18"/>
                      <a:pt x="300" y="0"/>
                      <a:pt x="260" y="0"/>
                    </a:cubicBezTo>
                    <a:cubicBezTo>
                      <a:pt x="190" y="0"/>
                      <a:pt x="133" y="57"/>
                      <a:pt x="133" y="127"/>
                    </a:cubicBezTo>
                    <a:cubicBezTo>
                      <a:pt x="133" y="138"/>
                      <a:pt x="134" y="149"/>
                      <a:pt x="137" y="159"/>
                    </a:cubicBezTo>
                    <a:cubicBezTo>
                      <a:pt x="133" y="162"/>
                      <a:pt x="130" y="166"/>
                      <a:pt x="127" y="170"/>
                    </a:cubicBezTo>
                    <a:cubicBezTo>
                      <a:pt x="122" y="169"/>
                      <a:pt x="118" y="168"/>
                      <a:pt x="113" y="168"/>
                    </a:cubicBezTo>
                    <a:cubicBezTo>
                      <a:pt x="86" y="168"/>
                      <a:pt x="65" y="189"/>
                      <a:pt x="65" y="216"/>
                    </a:cubicBezTo>
                    <a:cubicBezTo>
                      <a:pt x="65" y="218"/>
                      <a:pt x="65" y="220"/>
                      <a:pt x="66" y="222"/>
                    </a:cubicBezTo>
                    <a:cubicBezTo>
                      <a:pt x="40" y="234"/>
                      <a:pt x="23" y="259"/>
                      <a:pt x="20" y="287"/>
                    </a:cubicBezTo>
                    <a:cubicBezTo>
                      <a:pt x="17" y="287"/>
                      <a:pt x="17" y="287"/>
                      <a:pt x="17" y="287"/>
                    </a:cubicBezTo>
                    <a:cubicBezTo>
                      <a:pt x="8" y="287"/>
                      <a:pt x="0" y="295"/>
                      <a:pt x="0" y="304"/>
                    </a:cubicBezTo>
                    <a:cubicBezTo>
                      <a:pt x="0" y="676"/>
                      <a:pt x="0" y="676"/>
                      <a:pt x="0" y="676"/>
                    </a:cubicBezTo>
                    <a:cubicBezTo>
                      <a:pt x="0" y="685"/>
                      <a:pt x="8" y="693"/>
                      <a:pt x="17" y="693"/>
                    </a:cubicBezTo>
                    <a:cubicBezTo>
                      <a:pt x="472" y="693"/>
                      <a:pt x="472" y="693"/>
                      <a:pt x="472" y="693"/>
                    </a:cubicBezTo>
                    <a:cubicBezTo>
                      <a:pt x="482" y="693"/>
                      <a:pt x="489" y="685"/>
                      <a:pt x="489" y="676"/>
                    </a:cubicBezTo>
                    <a:cubicBezTo>
                      <a:pt x="489" y="405"/>
                      <a:pt x="489" y="405"/>
                      <a:pt x="489" y="405"/>
                    </a:cubicBezTo>
                    <a:cubicBezTo>
                      <a:pt x="489" y="396"/>
                      <a:pt x="482" y="388"/>
                      <a:pt x="472" y="388"/>
                    </a:cubicBezTo>
                    <a:cubicBezTo>
                      <a:pt x="131" y="388"/>
                      <a:pt x="131" y="388"/>
                      <a:pt x="131" y="388"/>
                    </a:cubicBezTo>
                    <a:cubicBezTo>
                      <a:pt x="131" y="304"/>
                      <a:pt x="131" y="304"/>
                      <a:pt x="131" y="304"/>
                    </a:cubicBezTo>
                    <a:cubicBezTo>
                      <a:pt x="131" y="301"/>
                      <a:pt x="130" y="297"/>
                      <a:pt x="128" y="295"/>
                    </a:cubicBezTo>
                    <a:cubicBezTo>
                      <a:pt x="134" y="291"/>
                      <a:pt x="139" y="286"/>
                      <a:pt x="143" y="280"/>
                    </a:cubicBezTo>
                    <a:cubicBezTo>
                      <a:pt x="157" y="287"/>
                      <a:pt x="172" y="291"/>
                      <a:pt x="188" y="291"/>
                    </a:cubicBezTo>
                    <a:cubicBezTo>
                      <a:pt x="201" y="291"/>
                      <a:pt x="214" y="288"/>
                      <a:pt x="227" y="282"/>
                    </a:cubicBezTo>
                    <a:cubicBezTo>
                      <a:pt x="248" y="273"/>
                      <a:pt x="265" y="255"/>
                      <a:pt x="274" y="234"/>
                    </a:cubicBezTo>
                    <a:cubicBezTo>
                      <a:pt x="299" y="248"/>
                      <a:pt x="329" y="252"/>
                      <a:pt x="357" y="244"/>
                    </a:cubicBezTo>
                    <a:cubicBezTo>
                      <a:pt x="375" y="238"/>
                      <a:pt x="391" y="227"/>
                      <a:pt x="404" y="212"/>
                    </a:cubicBezTo>
                    <a:cubicBezTo>
                      <a:pt x="418" y="226"/>
                      <a:pt x="436" y="234"/>
                      <a:pt x="456" y="234"/>
                    </a:cubicBezTo>
                    <a:cubicBezTo>
                      <a:pt x="480" y="234"/>
                      <a:pt x="503" y="222"/>
                      <a:pt x="517" y="202"/>
                    </a:cubicBezTo>
                    <a:cubicBezTo>
                      <a:pt x="549" y="206"/>
                      <a:pt x="577" y="181"/>
                      <a:pt x="577" y="149"/>
                    </a:cubicBezTo>
                    <a:cubicBezTo>
                      <a:pt x="577" y="119"/>
                      <a:pt x="553" y="95"/>
                      <a:pt x="524" y="95"/>
                    </a:cubicBezTo>
                    <a:close/>
                    <a:moveTo>
                      <a:pt x="114" y="301"/>
                    </a:moveTo>
                    <a:cubicBezTo>
                      <a:pt x="115" y="301"/>
                      <a:pt x="117" y="302"/>
                      <a:pt x="117" y="304"/>
                    </a:cubicBezTo>
                    <a:cubicBezTo>
                      <a:pt x="117" y="395"/>
                      <a:pt x="117" y="395"/>
                      <a:pt x="117" y="395"/>
                    </a:cubicBezTo>
                    <a:cubicBezTo>
                      <a:pt x="117" y="399"/>
                      <a:pt x="120" y="402"/>
                      <a:pt x="124" y="402"/>
                    </a:cubicBezTo>
                    <a:cubicBezTo>
                      <a:pt x="472" y="402"/>
                      <a:pt x="472" y="402"/>
                      <a:pt x="472" y="402"/>
                    </a:cubicBezTo>
                    <a:cubicBezTo>
                      <a:pt x="474" y="402"/>
                      <a:pt x="475" y="403"/>
                      <a:pt x="475" y="405"/>
                    </a:cubicBezTo>
                    <a:cubicBezTo>
                      <a:pt x="475" y="676"/>
                      <a:pt x="475" y="676"/>
                      <a:pt x="475" y="676"/>
                    </a:cubicBezTo>
                    <a:cubicBezTo>
                      <a:pt x="475" y="678"/>
                      <a:pt x="474" y="679"/>
                      <a:pt x="472" y="679"/>
                    </a:cubicBezTo>
                    <a:cubicBezTo>
                      <a:pt x="17" y="679"/>
                      <a:pt x="17" y="679"/>
                      <a:pt x="17" y="679"/>
                    </a:cubicBezTo>
                    <a:cubicBezTo>
                      <a:pt x="15" y="679"/>
                      <a:pt x="14" y="678"/>
                      <a:pt x="14" y="676"/>
                    </a:cubicBezTo>
                    <a:cubicBezTo>
                      <a:pt x="14" y="304"/>
                      <a:pt x="14" y="304"/>
                      <a:pt x="14" y="304"/>
                    </a:cubicBezTo>
                    <a:cubicBezTo>
                      <a:pt x="14" y="302"/>
                      <a:pt x="15" y="301"/>
                      <a:pt x="17" y="301"/>
                    </a:cubicBezTo>
                    <a:cubicBezTo>
                      <a:pt x="27" y="301"/>
                      <a:pt x="27" y="301"/>
                      <a:pt x="27" y="301"/>
                    </a:cubicBezTo>
                    <a:cubicBezTo>
                      <a:pt x="106" y="301"/>
                      <a:pt x="106" y="301"/>
                      <a:pt x="106" y="301"/>
                    </a:cubicBezTo>
                    <a:lnTo>
                      <a:pt x="114" y="301"/>
                    </a:lnTo>
                    <a:close/>
                    <a:moveTo>
                      <a:pt x="515" y="188"/>
                    </a:moveTo>
                    <a:cubicBezTo>
                      <a:pt x="512" y="187"/>
                      <a:pt x="509" y="188"/>
                      <a:pt x="507" y="191"/>
                    </a:cubicBezTo>
                    <a:cubicBezTo>
                      <a:pt x="496" y="209"/>
                      <a:pt x="477" y="220"/>
                      <a:pt x="456" y="220"/>
                    </a:cubicBezTo>
                    <a:cubicBezTo>
                      <a:pt x="437" y="220"/>
                      <a:pt x="420" y="211"/>
                      <a:pt x="409" y="197"/>
                    </a:cubicBezTo>
                    <a:cubicBezTo>
                      <a:pt x="407" y="195"/>
                      <a:pt x="405" y="194"/>
                      <a:pt x="403" y="194"/>
                    </a:cubicBezTo>
                    <a:cubicBezTo>
                      <a:pt x="401" y="194"/>
                      <a:pt x="399" y="195"/>
                      <a:pt x="397" y="197"/>
                    </a:cubicBezTo>
                    <a:cubicBezTo>
                      <a:pt x="386" y="213"/>
                      <a:pt x="371" y="224"/>
                      <a:pt x="353" y="230"/>
                    </a:cubicBezTo>
                    <a:cubicBezTo>
                      <a:pt x="344" y="233"/>
                      <a:pt x="335" y="234"/>
                      <a:pt x="326" y="234"/>
                    </a:cubicBezTo>
                    <a:cubicBezTo>
                      <a:pt x="308" y="234"/>
                      <a:pt x="290" y="228"/>
                      <a:pt x="275" y="217"/>
                    </a:cubicBezTo>
                    <a:cubicBezTo>
                      <a:pt x="273" y="216"/>
                      <a:pt x="271" y="216"/>
                      <a:pt x="269" y="216"/>
                    </a:cubicBezTo>
                    <a:cubicBezTo>
                      <a:pt x="267" y="217"/>
                      <a:pt x="265" y="219"/>
                      <a:pt x="264" y="221"/>
                    </a:cubicBezTo>
                    <a:cubicBezTo>
                      <a:pt x="257" y="242"/>
                      <a:pt x="242" y="260"/>
                      <a:pt x="221" y="270"/>
                    </a:cubicBezTo>
                    <a:cubicBezTo>
                      <a:pt x="210" y="274"/>
                      <a:pt x="199" y="277"/>
                      <a:pt x="188" y="277"/>
                    </a:cubicBezTo>
                    <a:cubicBezTo>
                      <a:pt x="172" y="277"/>
                      <a:pt x="157" y="272"/>
                      <a:pt x="144" y="264"/>
                    </a:cubicBezTo>
                    <a:cubicBezTo>
                      <a:pt x="142" y="263"/>
                      <a:pt x="140" y="262"/>
                      <a:pt x="138" y="263"/>
                    </a:cubicBezTo>
                    <a:cubicBezTo>
                      <a:pt x="136" y="264"/>
                      <a:pt x="134" y="265"/>
                      <a:pt x="134" y="267"/>
                    </a:cubicBezTo>
                    <a:cubicBezTo>
                      <a:pt x="129" y="279"/>
                      <a:pt x="118" y="287"/>
                      <a:pt x="106" y="287"/>
                    </a:cubicBezTo>
                    <a:cubicBezTo>
                      <a:pt x="34" y="287"/>
                      <a:pt x="34" y="287"/>
                      <a:pt x="34" y="287"/>
                    </a:cubicBezTo>
                    <a:cubicBezTo>
                      <a:pt x="37" y="263"/>
                      <a:pt x="53" y="242"/>
                      <a:pt x="76" y="233"/>
                    </a:cubicBezTo>
                    <a:cubicBezTo>
                      <a:pt x="79" y="232"/>
                      <a:pt x="81" y="228"/>
                      <a:pt x="80" y="225"/>
                    </a:cubicBezTo>
                    <a:cubicBezTo>
                      <a:pt x="79" y="222"/>
                      <a:pt x="79" y="219"/>
                      <a:pt x="79" y="216"/>
                    </a:cubicBezTo>
                    <a:cubicBezTo>
                      <a:pt x="79" y="197"/>
                      <a:pt x="94" y="182"/>
                      <a:pt x="113" y="182"/>
                    </a:cubicBezTo>
                    <a:cubicBezTo>
                      <a:pt x="118" y="182"/>
                      <a:pt x="122" y="183"/>
                      <a:pt x="127" y="185"/>
                    </a:cubicBezTo>
                    <a:cubicBezTo>
                      <a:pt x="130" y="186"/>
                      <a:pt x="133" y="185"/>
                      <a:pt x="135" y="182"/>
                    </a:cubicBezTo>
                    <a:cubicBezTo>
                      <a:pt x="139" y="177"/>
                      <a:pt x="144" y="172"/>
                      <a:pt x="149" y="167"/>
                    </a:cubicBezTo>
                    <a:cubicBezTo>
                      <a:pt x="152" y="166"/>
                      <a:pt x="153" y="163"/>
                      <a:pt x="152" y="160"/>
                    </a:cubicBezTo>
                    <a:cubicBezTo>
                      <a:pt x="149" y="149"/>
                      <a:pt x="147" y="138"/>
                      <a:pt x="147" y="127"/>
                    </a:cubicBezTo>
                    <a:cubicBezTo>
                      <a:pt x="147" y="64"/>
                      <a:pt x="198" y="14"/>
                      <a:pt x="260" y="14"/>
                    </a:cubicBezTo>
                    <a:cubicBezTo>
                      <a:pt x="298" y="14"/>
                      <a:pt x="333" y="33"/>
                      <a:pt x="354" y="64"/>
                    </a:cubicBezTo>
                    <a:cubicBezTo>
                      <a:pt x="356" y="66"/>
                      <a:pt x="358" y="67"/>
                      <a:pt x="360" y="67"/>
                    </a:cubicBezTo>
                    <a:cubicBezTo>
                      <a:pt x="362" y="68"/>
                      <a:pt x="364" y="67"/>
                      <a:pt x="365" y="65"/>
                    </a:cubicBezTo>
                    <a:cubicBezTo>
                      <a:pt x="380" y="48"/>
                      <a:pt x="401" y="38"/>
                      <a:pt x="423" y="38"/>
                    </a:cubicBezTo>
                    <a:cubicBezTo>
                      <a:pt x="462" y="38"/>
                      <a:pt x="494" y="69"/>
                      <a:pt x="497" y="107"/>
                    </a:cubicBezTo>
                    <a:cubicBezTo>
                      <a:pt x="497" y="110"/>
                      <a:pt x="498" y="112"/>
                      <a:pt x="500" y="113"/>
                    </a:cubicBezTo>
                    <a:cubicBezTo>
                      <a:pt x="502" y="114"/>
                      <a:pt x="505" y="114"/>
                      <a:pt x="507" y="113"/>
                    </a:cubicBezTo>
                    <a:cubicBezTo>
                      <a:pt x="512" y="111"/>
                      <a:pt x="518" y="109"/>
                      <a:pt x="524" y="109"/>
                    </a:cubicBezTo>
                    <a:cubicBezTo>
                      <a:pt x="545" y="109"/>
                      <a:pt x="563" y="127"/>
                      <a:pt x="563" y="149"/>
                    </a:cubicBezTo>
                    <a:cubicBezTo>
                      <a:pt x="563" y="174"/>
                      <a:pt x="541" y="193"/>
                      <a:pt x="515" y="18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ca-ES" sz="1800" b="0" i="1" u="none" strike="noStrike" kern="0" cap="none" spc="0" normalizeH="0" baseline="0">
                  <a:ln>
                    <a:noFill/>
                  </a:ln>
                  <a:solidFill>
                    <a:prstClr val="black"/>
                  </a:solidFill>
                  <a:effectLst/>
                  <a:uLnTx/>
                  <a:uFillTx/>
                  <a:latin typeface="Tahoma" pitchFamily="34" charset="0"/>
                </a:endParaRPr>
              </a:p>
            </p:txBody>
          </p:sp>
        </p:grpSp>
        <p:sp>
          <p:nvSpPr>
            <p:cNvPr id="18" name="CasellaDiTesto 17">
              <a:extLst>
                <a:ext uri="{FF2B5EF4-FFF2-40B4-BE49-F238E27FC236}">
                  <a16:creationId xmlns:a16="http://schemas.microsoft.com/office/drawing/2014/main" id="{4C341598-CCC4-4680-A2A0-446E7D61D271}"/>
                </a:ext>
              </a:extLst>
            </p:cNvPr>
            <p:cNvSpPr txBox="1"/>
            <p:nvPr/>
          </p:nvSpPr>
          <p:spPr bwMode="auto">
            <a:xfrm>
              <a:off x="751510" y="2642916"/>
              <a:ext cx="3260779" cy="2523768"/>
            </a:xfrm>
            <a:prstGeom prst="rect">
              <a:avLst/>
            </a:prstGeom>
            <a:noFill/>
            <a:ln w="9525">
              <a:noFill/>
              <a:miter lim="800000"/>
              <a:headEnd/>
              <a:tailEnd/>
            </a:ln>
          </p:spPr>
          <p:txBody>
            <a:bodyPr wrap="square" rtlCol="0">
              <a:spAutoFit/>
            </a:bodyPr>
            <a:lstStyle/>
            <a:p>
              <a:pPr marL="285744" indent="-285744" fontAlgn="base">
                <a:spcAft>
                  <a:spcPts val="1800"/>
                </a:spcAft>
                <a:buFont typeface="Arial" panose="020B0604020202020204" pitchFamily="34" charset="0"/>
                <a:buChar char="•"/>
              </a:pPr>
              <a:r>
                <a:rPr lang="en-US" sz="1600">
                  <a:solidFill>
                    <a:srgbClr val="002855"/>
                  </a:solidFill>
                  <a:cs typeface="Arial" charset="0"/>
                </a:rPr>
                <a:t>To improve efficiency and efficacy in technological development.
</a:t>
              </a:r>
              <a:r>
                <a:rPr lang="en-US" sz="1600" err="1">
                  <a:solidFill>
                    <a:srgbClr val="002855"/>
                  </a:solidFill>
                  <a:cs typeface="Arial" charset="0"/>
                </a:rPr>
                <a:t>Maximise</a:t>
              </a:r>
              <a:r>
                <a:rPr lang="en-US" sz="1600">
                  <a:solidFill>
                    <a:srgbClr val="002855"/>
                  </a:solidFill>
                  <a:cs typeface="Arial" charset="0"/>
                </a:rPr>
                <a:t> the probability of market access.
</a:t>
              </a:r>
              <a:r>
                <a:rPr lang="en-US" sz="1600" err="1">
                  <a:solidFill>
                    <a:srgbClr val="002855"/>
                  </a:solidFill>
                  <a:cs typeface="Arial" charset="0"/>
                </a:rPr>
                <a:t>Maximise</a:t>
              </a:r>
              <a:r>
                <a:rPr lang="en-US" sz="1600">
                  <a:solidFill>
                    <a:srgbClr val="002855"/>
                  </a:solidFill>
                  <a:cs typeface="Arial" charset="0"/>
                </a:rPr>
                <a:t> the likelihood of adequate remuneration for innovation.</a:t>
              </a:r>
              <a:endParaRPr lang="ca-ES" sz="1400">
                <a:solidFill>
                  <a:srgbClr val="002855"/>
                </a:solidFill>
                <a:cs typeface="Arial" charset="0"/>
              </a:endParaRPr>
            </a:p>
          </p:txBody>
        </p:sp>
      </p:grpSp>
      <p:grpSp>
        <p:nvGrpSpPr>
          <p:cNvPr id="3" name="Grupo 2">
            <a:extLst>
              <a:ext uri="{FF2B5EF4-FFF2-40B4-BE49-F238E27FC236}">
                <a16:creationId xmlns:a16="http://schemas.microsoft.com/office/drawing/2014/main" id="{C162837E-DBD5-F7D0-4164-81A6D1236800}"/>
              </a:ext>
            </a:extLst>
          </p:cNvPr>
          <p:cNvGrpSpPr/>
          <p:nvPr/>
        </p:nvGrpSpPr>
        <p:grpSpPr>
          <a:xfrm>
            <a:off x="6832000" y="1950487"/>
            <a:ext cx="3696000" cy="4191116"/>
            <a:chOff x="4241641" y="1552139"/>
            <a:chExt cx="3696000" cy="4191116"/>
          </a:xfrm>
        </p:grpSpPr>
        <p:sp>
          <p:nvSpPr>
            <p:cNvPr id="19" name="Rettangolo 18">
              <a:extLst>
                <a:ext uri="{FF2B5EF4-FFF2-40B4-BE49-F238E27FC236}">
                  <a16:creationId xmlns:a16="http://schemas.microsoft.com/office/drawing/2014/main" id="{DC6CBFD6-9BD5-485D-AABF-D393A94C94B4}"/>
                </a:ext>
              </a:extLst>
            </p:cNvPr>
            <p:cNvSpPr/>
            <p:nvPr/>
          </p:nvSpPr>
          <p:spPr bwMode="auto">
            <a:xfrm>
              <a:off x="4282557" y="2320140"/>
              <a:ext cx="3600000" cy="3413116"/>
            </a:xfrm>
            <a:prstGeom prst="rect">
              <a:avLst/>
            </a:prstGeom>
            <a:no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ca-ES" sz="1400" b="0" i="1" u="none" strike="noStrike" kern="0" cap="none" spc="0" normalizeH="0" baseline="0">
                <a:ln>
                  <a:noFill/>
                </a:ln>
                <a:solidFill>
                  <a:srgbClr val="002855"/>
                </a:solidFill>
                <a:effectLst/>
                <a:uLnTx/>
                <a:uFillTx/>
                <a:cs typeface="Arial" charset="0"/>
              </a:endParaRPr>
            </a:p>
            <a:p>
              <a:pPr marL="285744" marR="0" lvl="0" indent="-285744"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ca-ES" sz="1400" b="0" i="1" u="none" strike="noStrike" kern="0" cap="none" spc="0" normalizeH="0" baseline="0">
                <a:ln>
                  <a:noFill/>
                </a:ln>
                <a:solidFill>
                  <a:srgbClr val="002855"/>
                </a:solidFill>
                <a:effectLst/>
                <a:uLnTx/>
                <a:uFillTx/>
                <a:cs typeface="Arial"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ca-ES" sz="1400" b="0" i="1" u="none" strike="noStrike" kern="0" cap="none" spc="0" normalizeH="0" baseline="0">
                  <a:ln>
                    <a:noFill/>
                  </a:ln>
                  <a:solidFill>
                    <a:srgbClr val="002855"/>
                  </a:solidFill>
                  <a:effectLst/>
                  <a:uLnTx/>
                  <a:uFillTx/>
                  <a:cs typeface="Arial" charset="0"/>
                </a:rPr>
                <a:t> </a:t>
              </a:r>
            </a:p>
          </p:txBody>
        </p:sp>
        <p:sp>
          <p:nvSpPr>
            <p:cNvPr id="20" name="Rettangolo con angoli arrotondati 19">
              <a:extLst>
                <a:ext uri="{FF2B5EF4-FFF2-40B4-BE49-F238E27FC236}">
                  <a16:creationId xmlns:a16="http://schemas.microsoft.com/office/drawing/2014/main" id="{CE49E60D-2464-4C8E-9B29-1DB1A627C083}"/>
                </a:ext>
              </a:extLst>
            </p:cNvPr>
            <p:cNvSpPr/>
            <p:nvPr/>
          </p:nvSpPr>
          <p:spPr bwMode="auto">
            <a:xfrm>
              <a:off x="4241641" y="1552139"/>
              <a:ext cx="3696000" cy="816000"/>
            </a:xfrm>
            <a:prstGeom prst="roundRect">
              <a:avLst/>
            </a:prstGeom>
            <a:solidFill>
              <a:schemeClr val="accent1">
                <a:lumMod val="20000"/>
                <a:lumOff val="80000"/>
              </a:schemeClr>
            </a:solidFill>
            <a:ln w="9525" algn="ctr">
              <a:solidFill>
                <a:srgbClr val="9BBB59">
                  <a:lumMod val="50000"/>
                </a:srgbClr>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marL="0" marR="0" lvl="0" indent="0" algn="ctr" defTabSz="958827" eaLnBrk="0" fontAlgn="base" latinLnBrk="0" hangingPunct="0">
                <a:lnSpc>
                  <a:spcPct val="100000"/>
                </a:lnSpc>
                <a:spcBef>
                  <a:spcPct val="0"/>
                </a:spcBef>
                <a:spcAft>
                  <a:spcPct val="0"/>
                </a:spcAft>
                <a:buClrTx/>
                <a:buSzTx/>
                <a:buFontTx/>
                <a:buNone/>
                <a:tabLst/>
                <a:defRPr/>
              </a:pPr>
              <a:endParaRPr kumimoji="0" lang="ca-ES" sz="1800" b="0" i="1" u="none" strike="noStrike" kern="0" cap="none" spc="0" normalizeH="0" baseline="0">
                <a:ln>
                  <a:noFill/>
                </a:ln>
                <a:solidFill>
                  <a:srgbClr val="003399"/>
                </a:solidFill>
                <a:effectLst/>
                <a:uLnTx/>
                <a:uFillTx/>
              </a:endParaRPr>
            </a:p>
          </p:txBody>
        </p:sp>
        <p:sp>
          <p:nvSpPr>
            <p:cNvPr id="21" name="CasellaDiTesto 20">
              <a:extLst>
                <a:ext uri="{FF2B5EF4-FFF2-40B4-BE49-F238E27FC236}">
                  <a16:creationId xmlns:a16="http://schemas.microsoft.com/office/drawing/2014/main" id="{617676F4-A59E-4C8D-8A07-41FF52B94786}"/>
                </a:ext>
              </a:extLst>
            </p:cNvPr>
            <p:cNvSpPr txBox="1"/>
            <p:nvPr/>
          </p:nvSpPr>
          <p:spPr bwMode="auto">
            <a:xfrm>
              <a:off x="5360659" y="1621148"/>
              <a:ext cx="2137967" cy="646331"/>
            </a:xfrm>
            <a:prstGeom prst="rect">
              <a:avLst/>
            </a:prstGeom>
            <a:noFill/>
            <a:ln w="9525">
              <a:noFill/>
              <a:miter lim="800000"/>
              <a:headEnd/>
              <a:tailEnd/>
            </a:ln>
          </p:spPr>
          <p:txBody>
            <a:bodyPr wrap="square" rtlCol="0">
              <a:spAutoFit/>
            </a:bodyPr>
            <a:lstStyle/>
            <a:p>
              <a:pPr algn="ctr" fontAlgn="base">
                <a:spcBef>
                  <a:spcPct val="0"/>
                </a:spcBef>
                <a:spcAft>
                  <a:spcPct val="0"/>
                </a:spcAft>
              </a:pPr>
              <a:r>
                <a:rPr lang="ca-ES" b="1" i="1">
                  <a:solidFill>
                    <a:schemeClr val="accent1"/>
                  </a:solidFill>
                  <a:cs typeface="Arial" charset="0"/>
                </a:rPr>
                <a:t>COMPETENT AUTHORITIES</a:t>
              </a:r>
            </a:p>
          </p:txBody>
        </p:sp>
        <p:grpSp>
          <p:nvGrpSpPr>
            <p:cNvPr id="22" name="Gruppo 21">
              <a:extLst>
                <a:ext uri="{FF2B5EF4-FFF2-40B4-BE49-F238E27FC236}">
                  <a16:creationId xmlns:a16="http://schemas.microsoft.com/office/drawing/2014/main" id="{1E4475CF-0797-48B8-9D24-B6D41D3B9A29}"/>
                </a:ext>
              </a:extLst>
            </p:cNvPr>
            <p:cNvGrpSpPr/>
            <p:nvPr/>
          </p:nvGrpSpPr>
          <p:grpSpPr>
            <a:xfrm>
              <a:off x="4519842" y="1598145"/>
              <a:ext cx="720000" cy="718841"/>
              <a:chOff x="4464310" y="966370"/>
              <a:chExt cx="1097280" cy="1097280"/>
            </a:xfrm>
          </p:grpSpPr>
          <p:sp>
            <p:nvSpPr>
              <p:cNvPr id="23" name="Oval 21">
                <a:extLst>
                  <a:ext uri="{FF2B5EF4-FFF2-40B4-BE49-F238E27FC236}">
                    <a16:creationId xmlns:a16="http://schemas.microsoft.com/office/drawing/2014/main" id="{7575239B-7955-4813-957A-176D36E70DF9}"/>
                  </a:ext>
                </a:extLst>
              </p:cNvPr>
              <p:cNvSpPr>
                <a:spLocks noChangeArrowheads="1"/>
              </p:cNvSpPr>
              <p:nvPr/>
            </p:nvSpPr>
            <p:spPr bwMode="auto">
              <a:xfrm>
                <a:off x="4464310" y="966370"/>
                <a:ext cx="1097280" cy="109728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ca-ES" sz="1800" b="0" i="1" u="none" strike="noStrike" kern="0" cap="none" spc="0" normalizeH="0" baseline="0">
                  <a:ln>
                    <a:noFill/>
                  </a:ln>
                  <a:solidFill>
                    <a:prstClr val="black"/>
                  </a:solidFill>
                  <a:effectLst/>
                  <a:uLnTx/>
                  <a:uFillTx/>
                  <a:latin typeface="Tahoma" pitchFamily="34" charset="0"/>
                </a:endParaRPr>
              </a:p>
            </p:txBody>
          </p:sp>
          <p:sp>
            <p:nvSpPr>
              <p:cNvPr id="24" name="Freeform 82">
                <a:extLst>
                  <a:ext uri="{FF2B5EF4-FFF2-40B4-BE49-F238E27FC236}">
                    <a16:creationId xmlns:a16="http://schemas.microsoft.com/office/drawing/2014/main" id="{BBB54193-16CC-43F6-8498-1C2CD937CD28}"/>
                  </a:ext>
                </a:extLst>
              </p:cNvPr>
              <p:cNvSpPr>
                <a:spLocks noEditPoints="1"/>
              </p:cNvSpPr>
              <p:nvPr/>
            </p:nvSpPr>
            <p:spPr bwMode="auto">
              <a:xfrm>
                <a:off x="4657527" y="1195401"/>
                <a:ext cx="710847" cy="601119"/>
              </a:xfrm>
              <a:custGeom>
                <a:avLst/>
                <a:gdLst>
                  <a:gd name="T0" fmla="*/ 661 w 689"/>
                  <a:gd name="T1" fmla="*/ 516 h 582"/>
                  <a:gd name="T2" fmla="*/ 654 w 689"/>
                  <a:gd name="T3" fmla="*/ 488 h 582"/>
                  <a:gd name="T4" fmla="*/ 609 w 689"/>
                  <a:gd name="T5" fmla="*/ 183 h 582"/>
                  <a:gd name="T6" fmla="*/ 660 w 689"/>
                  <a:gd name="T7" fmla="*/ 176 h 582"/>
                  <a:gd name="T8" fmla="*/ 656 w 689"/>
                  <a:gd name="T9" fmla="*/ 142 h 582"/>
                  <a:gd name="T10" fmla="*/ 339 w 689"/>
                  <a:gd name="T11" fmla="*/ 1 h 582"/>
                  <a:gd name="T12" fmla="*/ 26 w 689"/>
                  <a:gd name="T13" fmla="*/ 149 h 582"/>
                  <a:gd name="T14" fmla="*/ 33 w 689"/>
                  <a:gd name="T15" fmla="*/ 183 h 582"/>
                  <a:gd name="T16" fmla="*/ 80 w 689"/>
                  <a:gd name="T17" fmla="*/ 488 h 582"/>
                  <a:gd name="T18" fmla="*/ 25 w 689"/>
                  <a:gd name="T19" fmla="*/ 495 h 582"/>
                  <a:gd name="T20" fmla="*/ 7 w 689"/>
                  <a:gd name="T21" fmla="*/ 516 h 582"/>
                  <a:gd name="T22" fmla="*/ 0 w 689"/>
                  <a:gd name="T23" fmla="*/ 575 h 582"/>
                  <a:gd name="T24" fmla="*/ 682 w 689"/>
                  <a:gd name="T25" fmla="*/ 582 h 582"/>
                  <a:gd name="T26" fmla="*/ 689 w 689"/>
                  <a:gd name="T27" fmla="*/ 523 h 582"/>
                  <a:gd name="T28" fmla="*/ 595 w 689"/>
                  <a:gd name="T29" fmla="*/ 488 h 582"/>
                  <a:gd name="T30" fmla="*/ 526 w 689"/>
                  <a:gd name="T31" fmla="*/ 183 h 582"/>
                  <a:gd name="T32" fmla="*/ 595 w 689"/>
                  <a:gd name="T33" fmla="*/ 488 h 582"/>
                  <a:gd name="T34" fmla="*/ 392 w 689"/>
                  <a:gd name="T35" fmla="*/ 183 h 582"/>
                  <a:gd name="T36" fmla="*/ 512 w 689"/>
                  <a:gd name="T37" fmla="*/ 488 h 582"/>
                  <a:gd name="T38" fmla="*/ 308 w 689"/>
                  <a:gd name="T39" fmla="*/ 488 h 582"/>
                  <a:gd name="T40" fmla="*/ 378 w 689"/>
                  <a:gd name="T41" fmla="*/ 183 h 582"/>
                  <a:gd name="T42" fmla="*/ 308 w 689"/>
                  <a:gd name="T43" fmla="*/ 488 h 582"/>
                  <a:gd name="T44" fmla="*/ 178 w 689"/>
                  <a:gd name="T45" fmla="*/ 183 h 582"/>
                  <a:gd name="T46" fmla="*/ 294 w 689"/>
                  <a:gd name="T47" fmla="*/ 488 h 582"/>
                  <a:gd name="T48" fmla="*/ 40 w 689"/>
                  <a:gd name="T49" fmla="*/ 153 h 582"/>
                  <a:gd name="T50" fmla="*/ 646 w 689"/>
                  <a:gd name="T51" fmla="*/ 153 h 582"/>
                  <a:gd name="T52" fmla="*/ 40 w 689"/>
                  <a:gd name="T53" fmla="*/ 169 h 582"/>
                  <a:gd name="T54" fmla="*/ 94 w 689"/>
                  <a:gd name="T55" fmla="*/ 183 h 582"/>
                  <a:gd name="T56" fmla="*/ 164 w 689"/>
                  <a:gd name="T57" fmla="*/ 488 h 582"/>
                  <a:gd name="T58" fmla="*/ 94 w 689"/>
                  <a:gd name="T59" fmla="*/ 183 h 582"/>
                  <a:gd name="T60" fmla="*/ 14 w 689"/>
                  <a:gd name="T61" fmla="*/ 568 h 582"/>
                  <a:gd name="T62" fmla="*/ 32 w 689"/>
                  <a:gd name="T63" fmla="*/ 530 h 582"/>
                  <a:gd name="T64" fmla="*/ 39 w 689"/>
                  <a:gd name="T65" fmla="*/ 502 h 582"/>
                  <a:gd name="T66" fmla="*/ 647 w 689"/>
                  <a:gd name="T67" fmla="*/ 523 h 582"/>
                  <a:gd name="T68" fmla="*/ 675 w 689"/>
                  <a:gd name="T69" fmla="*/ 5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9" h="582">
                    <a:moveTo>
                      <a:pt x="682" y="516"/>
                    </a:moveTo>
                    <a:cubicBezTo>
                      <a:pt x="661" y="516"/>
                      <a:pt x="661" y="516"/>
                      <a:pt x="661" y="516"/>
                    </a:cubicBezTo>
                    <a:cubicBezTo>
                      <a:pt x="661" y="495"/>
                      <a:pt x="661" y="495"/>
                      <a:pt x="661" y="495"/>
                    </a:cubicBezTo>
                    <a:cubicBezTo>
                      <a:pt x="661" y="491"/>
                      <a:pt x="658" y="488"/>
                      <a:pt x="654" y="488"/>
                    </a:cubicBezTo>
                    <a:cubicBezTo>
                      <a:pt x="609" y="488"/>
                      <a:pt x="609" y="488"/>
                      <a:pt x="609" y="488"/>
                    </a:cubicBezTo>
                    <a:cubicBezTo>
                      <a:pt x="609" y="183"/>
                      <a:pt x="609" y="183"/>
                      <a:pt x="609" y="183"/>
                    </a:cubicBezTo>
                    <a:cubicBezTo>
                      <a:pt x="653" y="183"/>
                      <a:pt x="653" y="183"/>
                      <a:pt x="653" y="183"/>
                    </a:cubicBezTo>
                    <a:cubicBezTo>
                      <a:pt x="657" y="183"/>
                      <a:pt x="660" y="180"/>
                      <a:pt x="660" y="176"/>
                    </a:cubicBezTo>
                    <a:cubicBezTo>
                      <a:pt x="660" y="149"/>
                      <a:pt x="660" y="149"/>
                      <a:pt x="660" y="149"/>
                    </a:cubicBezTo>
                    <a:cubicBezTo>
                      <a:pt x="660" y="146"/>
                      <a:pt x="658" y="143"/>
                      <a:pt x="656" y="142"/>
                    </a:cubicBezTo>
                    <a:cubicBezTo>
                      <a:pt x="345" y="1"/>
                      <a:pt x="345" y="1"/>
                      <a:pt x="345" y="1"/>
                    </a:cubicBezTo>
                    <a:cubicBezTo>
                      <a:pt x="343" y="0"/>
                      <a:pt x="341" y="0"/>
                      <a:pt x="339" y="1"/>
                    </a:cubicBezTo>
                    <a:cubicBezTo>
                      <a:pt x="30" y="142"/>
                      <a:pt x="30" y="142"/>
                      <a:pt x="30" y="142"/>
                    </a:cubicBezTo>
                    <a:cubicBezTo>
                      <a:pt x="27" y="143"/>
                      <a:pt x="26" y="146"/>
                      <a:pt x="26" y="149"/>
                    </a:cubicBezTo>
                    <a:cubicBezTo>
                      <a:pt x="26" y="176"/>
                      <a:pt x="26" y="176"/>
                      <a:pt x="26" y="176"/>
                    </a:cubicBezTo>
                    <a:cubicBezTo>
                      <a:pt x="26" y="180"/>
                      <a:pt x="29" y="183"/>
                      <a:pt x="33" y="183"/>
                    </a:cubicBezTo>
                    <a:cubicBezTo>
                      <a:pt x="80" y="183"/>
                      <a:pt x="80" y="183"/>
                      <a:pt x="80" y="183"/>
                    </a:cubicBezTo>
                    <a:cubicBezTo>
                      <a:pt x="80" y="488"/>
                      <a:pt x="80" y="488"/>
                      <a:pt x="80" y="488"/>
                    </a:cubicBezTo>
                    <a:cubicBezTo>
                      <a:pt x="32" y="488"/>
                      <a:pt x="32" y="488"/>
                      <a:pt x="32" y="488"/>
                    </a:cubicBezTo>
                    <a:cubicBezTo>
                      <a:pt x="28" y="488"/>
                      <a:pt x="25" y="491"/>
                      <a:pt x="25" y="495"/>
                    </a:cubicBezTo>
                    <a:cubicBezTo>
                      <a:pt x="25" y="516"/>
                      <a:pt x="25" y="516"/>
                      <a:pt x="25" y="516"/>
                    </a:cubicBezTo>
                    <a:cubicBezTo>
                      <a:pt x="7" y="516"/>
                      <a:pt x="7" y="516"/>
                      <a:pt x="7" y="516"/>
                    </a:cubicBezTo>
                    <a:cubicBezTo>
                      <a:pt x="3" y="516"/>
                      <a:pt x="0" y="520"/>
                      <a:pt x="0" y="523"/>
                    </a:cubicBezTo>
                    <a:cubicBezTo>
                      <a:pt x="0" y="575"/>
                      <a:pt x="0" y="575"/>
                      <a:pt x="0" y="575"/>
                    </a:cubicBezTo>
                    <a:cubicBezTo>
                      <a:pt x="0" y="579"/>
                      <a:pt x="3" y="582"/>
                      <a:pt x="7" y="582"/>
                    </a:cubicBezTo>
                    <a:cubicBezTo>
                      <a:pt x="682" y="582"/>
                      <a:pt x="682" y="582"/>
                      <a:pt x="682" y="582"/>
                    </a:cubicBezTo>
                    <a:cubicBezTo>
                      <a:pt x="686" y="582"/>
                      <a:pt x="689" y="579"/>
                      <a:pt x="689" y="575"/>
                    </a:cubicBezTo>
                    <a:cubicBezTo>
                      <a:pt x="689" y="523"/>
                      <a:pt x="689" y="523"/>
                      <a:pt x="689" y="523"/>
                    </a:cubicBezTo>
                    <a:cubicBezTo>
                      <a:pt x="689" y="520"/>
                      <a:pt x="686" y="516"/>
                      <a:pt x="682" y="516"/>
                    </a:cubicBezTo>
                    <a:close/>
                    <a:moveTo>
                      <a:pt x="595" y="488"/>
                    </a:moveTo>
                    <a:cubicBezTo>
                      <a:pt x="526" y="488"/>
                      <a:pt x="526" y="488"/>
                      <a:pt x="526" y="488"/>
                    </a:cubicBezTo>
                    <a:cubicBezTo>
                      <a:pt x="526" y="183"/>
                      <a:pt x="526" y="183"/>
                      <a:pt x="526" y="183"/>
                    </a:cubicBezTo>
                    <a:cubicBezTo>
                      <a:pt x="595" y="183"/>
                      <a:pt x="595" y="183"/>
                      <a:pt x="595" y="183"/>
                    </a:cubicBezTo>
                    <a:lnTo>
                      <a:pt x="595" y="488"/>
                    </a:lnTo>
                    <a:close/>
                    <a:moveTo>
                      <a:pt x="392" y="488"/>
                    </a:moveTo>
                    <a:cubicBezTo>
                      <a:pt x="392" y="183"/>
                      <a:pt x="392" y="183"/>
                      <a:pt x="392" y="183"/>
                    </a:cubicBezTo>
                    <a:cubicBezTo>
                      <a:pt x="512" y="183"/>
                      <a:pt x="512" y="183"/>
                      <a:pt x="512" y="183"/>
                    </a:cubicBezTo>
                    <a:cubicBezTo>
                      <a:pt x="512" y="488"/>
                      <a:pt x="512" y="488"/>
                      <a:pt x="512" y="488"/>
                    </a:cubicBezTo>
                    <a:lnTo>
                      <a:pt x="392" y="488"/>
                    </a:lnTo>
                    <a:close/>
                    <a:moveTo>
                      <a:pt x="308" y="488"/>
                    </a:moveTo>
                    <a:cubicBezTo>
                      <a:pt x="308" y="183"/>
                      <a:pt x="308" y="183"/>
                      <a:pt x="308" y="183"/>
                    </a:cubicBezTo>
                    <a:cubicBezTo>
                      <a:pt x="378" y="183"/>
                      <a:pt x="378" y="183"/>
                      <a:pt x="378" y="183"/>
                    </a:cubicBezTo>
                    <a:cubicBezTo>
                      <a:pt x="378" y="488"/>
                      <a:pt x="378" y="488"/>
                      <a:pt x="378" y="488"/>
                    </a:cubicBezTo>
                    <a:lnTo>
                      <a:pt x="308" y="488"/>
                    </a:lnTo>
                    <a:close/>
                    <a:moveTo>
                      <a:pt x="178" y="488"/>
                    </a:moveTo>
                    <a:cubicBezTo>
                      <a:pt x="178" y="183"/>
                      <a:pt x="178" y="183"/>
                      <a:pt x="178" y="183"/>
                    </a:cubicBezTo>
                    <a:cubicBezTo>
                      <a:pt x="294" y="183"/>
                      <a:pt x="294" y="183"/>
                      <a:pt x="294" y="183"/>
                    </a:cubicBezTo>
                    <a:cubicBezTo>
                      <a:pt x="294" y="488"/>
                      <a:pt x="294" y="488"/>
                      <a:pt x="294" y="488"/>
                    </a:cubicBezTo>
                    <a:lnTo>
                      <a:pt x="178" y="488"/>
                    </a:lnTo>
                    <a:close/>
                    <a:moveTo>
                      <a:pt x="40" y="153"/>
                    </a:moveTo>
                    <a:cubicBezTo>
                      <a:pt x="342" y="15"/>
                      <a:pt x="342" y="15"/>
                      <a:pt x="342" y="15"/>
                    </a:cubicBezTo>
                    <a:cubicBezTo>
                      <a:pt x="646" y="153"/>
                      <a:pt x="646" y="153"/>
                      <a:pt x="646" y="153"/>
                    </a:cubicBezTo>
                    <a:cubicBezTo>
                      <a:pt x="646" y="169"/>
                      <a:pt x="646" y="169"/>
                      <a:pt x="646" y="169"/>
                    </a:cubicBezTo>
                    <a:cubicBezTo>
                      <a:pt x="40" y="169"/>
                      <a:pt x="40" y="169"/>
                      <a:pt x="40" y="169"/>
                    </a:cubicBezTo>
                    <a:lnTo>
                      <a:pt x="40" y="153"/>
                    </a:lnTo>
                    <a:close/>
                    <a:moveTo>
                      <a:pt x="94" y="183"/>
                    </a:moveTo>
                    <a:cubicBezTo>
                      <a:pt x="164" y="183"/>
                      <a:pt x="164" y="183"/>
                      <a:pt x="164" y="183"/>
                    </a:cubicBezTo>
                    <a:cubicBezTo>
                      <a:pt x="164" y="488"/>
                      <a:pt x="164" y="488"/>
                      <a:pt x="164" y="488"/>
                    </a:cubicBezTo>
                    <a:cubicBezTo>
                      <a:pt x="94" y="488"/>
                      <a:pt x="94" y="488"/>
                      <a:pt x="94" y="488"/>
                    </a:cubicBezTo>
                    <a:lnTo>
                      <a:pt x="94" y="183"/>
                    </a:lnTo>
                    <a:close/>
                    <a:moveTo>
                      <a:pt x="675" y="568"/>
                    </a:moveTo>
                    <a:cubicBezTo>
                      <a:pt x="14" y="568"/>
                      <a:pt x="14" y="568"/>
                      <a:pt x="14" y="568"/>
                    </a:cubicBezTo>
                    <a:cubicBezTo>
                      <a:pt x="14" y="530"/>
                      <a:pt x="14" y="530"/>
                      <a:pt x="14" y="530"/>
                    </a:cubicBezTo>
                    <a:cubicBezTo>
                      <a:pt x="32" y="530"/>
                      <a:pt x="32" y="530"/>
                      <a:pt x="32" y="530"/>
                    </a:cubicBezTo>
                    <a:cubicBezTo>
                      <a:pt x="36" y="530"/>
                      <a:pt x="39" y="527"/>
                      <a:pt x="39" y="523"/>
                    </a:cubicBezTo>
                    <a:cubicBezTo>
                      <a:pt x="39" y="502"/>
                      <a:pt x="39" y="502"/>
                      <a:pt x="39" y="502"/>
                    </a:cubicBezTo>
                    <a:cubicBezTo>
                      <a:pt x="647" y="502"/>
                      <a:pt x="647" y="502"/>
                      <a:pt x="647" y="502"/>
                    </a:cubicBezTo>
                    <a:cubicBezTo>
                      <a:pt x="647" y="523"/>
                      <a:pt x="647" y="523"/>
                      <a:pt x="647" y="523"/>
                    </a:cubicBezTo>
                    <a:cubicBezTo>
                      <a:pt x="647" y="527"/>
                      <a:pt x="650" y="530"/>
                      <a:pt x="654" y="530"/>
                    </a:cubicBezTo>
                    <a:cubicBezTo>
                      <a:pt x="675" y="530"/>
                      <a:pt x="675" y="530"/>
                      <a:pt x="675" y="530"/>
                    </a:cubicBezTo>
                    <a:lnTo>
                      <a:pt x="675" y="56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ca-ES" sz="1800" b="0" i="1" u="none" strike="noStrike" kern="0" cap="none" spc="0" normalizeH="0" baseline="0">
                  <a:ln>
                    <a:noFill/>
                  </a:ln>
                  <a:solidFill>
                    <a:prstClr val="black"/>
                  </a:solidFill>
                  <a:effectLst/>
                  <a:uLnTx/>
                  <a:uFillTx/>
                  <a:latin typeface="Tahoma" pitchFamily="34" charset="0"/>
                </a:endParaRPr>
              </a:p>
            </p:txBody>
          </p:sp>
        </p:grpSp>
        <p:sp>
          <p:nvSpPr>
            <p:cNvPr id="25" name="CasellaDiTesto 24">
              <a:extLst>
                <a:ext uri="{FF2B5EF4-FFF2-40B4-BE49-F238E27FC236}">
                  <a16:creationId xmlns:a16="http://schemas.microsoft.com/office/drawing/2014/main" id="{2F61342D-2B2E-41C5-BF62-CBD51C4A3EE5}"/>
                </a:ext>
              </a:extLst>
            </p:cNvPr>
            <p:cNvSpPr txBox="1"/>
            <p:nvPr/>
          </p:nvSpPr>
          <p:spPr bwMode="auto">
            <a:xfrm>
              <a:off x="4365885" y="2480823"/>
              <a:ext cx="3420715" cy="3262432"/>
            </a:xfrm>
            <a:prstGeom prst="rect">
              <a:avLst/>
            </a:prstGeom>
            <a:noFill/>
            <a:ln w="9525">
              <a:noFill/>
              <a:miter lim="800000"/>
              <a:headEnd/>
              <a:tailEnd/>
            </a:ln>
          </p:spPr>
          <p:txBody>
            <a:bodyPr wrap="square" rtlCol="0">
              <a:spAutoFit/>
            </a:bodyPr>
            <a:lstStyle/>
            <a:p>
              <a:pPr marL="285744" indent="-285744" fontAlgn="base">
                <a:spcBef>
                  <a:spcPct val="0"/>
                </a:spcBef>
                <a:spcAft>
                  <a:spcPts val="1800"/>
                </a:spcAft>
                <a:buFont typeface="Arial" panose="020B0604020202020204" pitchFamily="34" charset="0"/>
                <a:buChar char="•"/>
              </a:pPr>
              <a:r>
                <a:rPr lang="en-US" sz="1600">
                  <a:solidFill>
                    <a:srgbClr val="002855"/>
                  </a:solidFill>
                  <a:cs typeface="Arial" charset="0"/>
                </a:rPr>
                <a:t>To promote access to innovation while maintaining compliance with a rigorous authorisation process and preserving patient safety.
Anticipate and soften decision-making through early exchange of information.
To increase the innovative capacity and competitiveness of the sector.</a:t>
              </a:r>
              <a:endParaRPr lang="ca-ES" sz="1400">
                <a:solidFill>
                  <a:srgbClr val="002855"/>
                </a:solidFill>
                <a:cs typeface="Arial" charset="0"/>
              </a:endParaRPr>
            </a:p>
          </p:txBody>
        </p:sp>
      </p:grpSp>
      <p:sp>
        <p:nvSpPr>
          <p:cNvPr id="7" name="Rectángulo 6">
            <a:extLst>
              <a:ext uri="{FF2B5EF4-FFF2-40B4-BE49-F238E27FC236}">
                <a16:creationId xmlns:a16="http://schemas.microsoft.com/office/drawing/2014/main" id="{7518C76D-7D9F-8CFF-D120-2A072BFDDC32}"/>
              </a:ext>
            </a:extLst>
          </p:cNvPr>
          <p:cNvSpPr/>
          <p:nvPr/>
        </p:nvSpPr>
        <p:spPr>
          <a:xfrm>
            <a:off x="389299" y="1061686"/>
            <a:ext cx="1681324" cy="231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5DF2BB88-C8CA-BE8C-534A-A04A6F1E9F9F}"/>
              </a:ext>
            </a:extLst>
          </p:cNvPr>
          <p:cNvSpPr txBox="1"/>
          <p:nvPr/>
        </p:nvSpPr>
        <p:spPr>
          <a:xfrm>
            <a:off x="435006" y="754602"/>
            <a:ext cx="2183907" cy="461665"/>
          </a:xfrm>
          <a:prstGeom prst="rect">
            <a:avLst/>
          </a:prstGeom>
          <a:noFill/>
        </p:spPr>
        <p:txBody>
          <a:bodyPr wrap="square" rtlCol="0">
            <a:spAutoFit/>
          </a:bodyPr>
          <a:lstStyle/>
          <a:p>
            <a:r>
              <a:rPr lang="ca-ES" sz="2400" b="1" err="1">
                <a:solidFill>
                  <a:schemeClr val="accent2"/>
                </a:solidFill>
                <a:latin typeface="Arial" panose="020B0604020202020204" pitchFamily="34" charset="0"/>
                <a:cs typeface="Times New Roman" panose="02020603050405020304" pitchFamily="18" charset="0"/>
              </a:rPr>
              <a:t>Why</a:t>
            </a:r>
            <a:r>
              <a:rPr lang="ca-ES" sz="2400" b="1">
                <a:solidFill>
                  <a:schemeClr val="accent2"/>
                </a:solidFill>
                <a:latin typeface="Arial" panose="020B0604020202020204" pitchFamily="34" charset="0"/>
                <a:cs typeface="Times New Roman" panose="02020603050405020304" pitchFamily="18" charset="0"/>
              </a:rPr>
              <a:t> EFS?</a:t>
            </a:r>
          </a:p>
        </p:txBody>
      </p:sp>
      <p:sp>
        <p:nvSpPr>
          <p:cNvPr id="8" name="Content Placeholder 1">
            <a:extLst>
              <a:ext uri="{FF2B5EF4-FFF2-40B4-BE49-F238E27FC236}">
                <a16:creationId xmlns:a16="http://schemas.microsoft.com/office/drawing/2014/main" id="{F5BB52F8-8E00-BA6F-447F-1CAE40179873}"/>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(IV)</a:t>
            </a:r>
          </a:p>
        </p:txBody>
      </p:sp>
    </p:spTree>
    <p:extLst>
      <p:ext uri="{BB962C8B-B14F-4D97-AF65-F5344CB8AC3E}">
        <p14:creationId xmlns:p14="http://schemas.microsoft.com/office/powerpoint/2010/main" val="4168452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B76A56B-C891-3C3C-D389-F2858BCCF2D9}"/>
              </a:ext>
            </a:extLst>
          </p:cNvPr>
          <p:cNvPicPr>
            <a:picLocks noChangeAspect="1"/>
          </p:cNvPicPr>
          <p:nvPr/>
        </p:nvPicPr>
        <p:blipFill>
          <a:blip r:embed="rId2"/>
          <a:stretch>
            <a:fillRect/>
          </a:stretch>
        </p:blipFill>
        <p:spPr>
          <a:xfrm>
            <a:off x="2708009" y="1869548"/>
            <a:ext cx="6775982" cy="3899954"/>
          </a:xfrm>
          <a:prstGeom prst="rect">
            <a:avLst/>
          </a:prstGeom>
        </p:spPr>
      </p:pic>
      <p:sp>
        <p:nvSpPr>
          <p:cNvPr id="7" name="CuadroTexto 6">
            <a:extLst>
              <a:ext uri="{FF2B5EF4-FFF2-40B4-BE49-F238E27FC236}">
                <a16:creationId xmlns:a16="http://schemas.microsoft.com/office/drawing/2014/main" id="{E8585D98-E70C-B83C-C7C5-982F40272275}"/>
              </a:ext>
            </a:extLst>
          </p:cNvPr>
          <p:cNvSpPr txBox="1"/>
          <p:nvPr/>
        </p:nvSpPr>
        <p:spPr>
          <a:xfrm>
            <a:off x="5723791" y="6137031"/>
            <a:ext cx="6128239" cy="523220"/>
          </a:xfrm>
          <a:prstGeom prst="rect">
            <a:avLst/>
          </a:prstGeom>
          <a:noFill/>
        </p:spPr>
        <p:txBody>
          <a:bodyPr wrap="square" rtlCol="0">
            <a:spAutoFit/>
          </a:bodyPr>
          <a:lstStyle/>
          <a:p>
            <a:r>
              <a:rPr lang="ca-ES" sz="1400" i="1"/>
              <a:t>Medical Device Innovation Consortium. 2022. https://mdic.org/wp-content/uploads/2022/09/SNIS-slide-deck-EFS-presentation.pdf</a:t>
            </a:r>
          </a:p>
        </p:txBody>
      </p:sp>
      <p:sp>
        <p:nvSpPr>
          <p:cNvPr id="2" name="Content Placeholder 1">
            <a:extLst>
              <a:ext uri="{FF2B5EF4-FFF2-40B4-BE49-F238E27FC236}">
                <a16:creationId xmlns:a16="http://schemas.microsoft.com/office/drawing/2014/main" id="{39223290-DC54-99FB-7505-EF8D799CA2EF}"/>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(V)</a:t>
            </a:r>
          </a:p>
        </p:txBody>
      </p:sp>
      <p:sp>
        <p:nvSpPr>
          <p:cNvPr id="3" name="CuadroTexto 2">
            <a:extLst>
              <a:ext uri="{FF2B5EF4-FFF2-40B4-BE49-F238E27FC236}">
                <a16:creationId xmlns:a16="http://schemas.microsoft.com/office/drawing/2014/main" id="{87EFEFCB-A57D-0B15-6A0B-BF8B9142CC2E}"/>
              </a:ext>
            </a:extLst>
          </p:cNvPr>
          <p:cNvSpPr txBox="1"/>
          <p:nvPr/>
        </p:nvSpPr>
        <p:spPr>
          <a:xfrm>
            <a:off x="435006" y="754602"/>
            <a:ext cx="4385569" cy="461665"/>
          </a:xfrm>
          <a:prstGeom prst="rect">
            <a:avLst/>
          </a:prstGeom>
          <a:noFill/>
        </p:spPr>
        <p:txBody>
          <a:bodyPr wrap="square" lIns="91440" tIns="45720" rIns="91440" bIns="45720" rtlCol="0" anchor="t">
            <a:spAutoFit/>
          </a:bodyPr>
          <a:lstStyle/>
          <a:p>
            <a:r>
              <a:rPr lang="ca-ES" sz="2400" b="1" dirty="0" err="1">
                <a:solidFill>
                  <a:schemeClr val="accent2"/>
                </a:solidFill>
                <a:latin typeface="Arial"/>
                <a:cs typeface="Times New Roman"/>
              </a:rPr>
              <a:t>Characteristics</a:t>
            </a:r>
            <a:r>
              <a:rPr lang="ca-ES" sz="2400" b="1" dirty="0">
                <a:solidFill>
                  <a:schemeClr val="accent2"/>
                </a:solidFill>
                <a:latin typeface="Arial"/>
                <a:cs typeface="Times New Roman"/>
              </a:rPr>
              <a:t> of </a:t>
            </a:r>
            <a:r>
              <a:rPr lang="ca-ES" sz="2400" b="1" dirty="0" err="1">
                <a:solidFill>
                  <a:schemeClr val="accent2"/>
                </a:solidFill>
                <a:latin typeface="Arial"/>
                <a:cs typeface="Times New Roman"/>
              </a:rPr>
              <a:t>an</a:t>
            </a:r>
            <a:r>
              <a:rPr lang="ca-ES" sz="2400" b="1" dirty="0">
                <a:solidFill>
                  <a:schemeClr val="accent2"/>
                </a:solidFill>
                <a:latin typeface="Arial"/>
                <a:cs typeface="Times New Roman"/>
              </a:rPr>
              <a:t> EFS</a:t>
            </a:r>
          </a:p>
        </p:txBody>
      </p:sp>
    </p:spTree>
    <p:extLst>
      <p:ext uri="{BB962C8B-B14F-4D97-AF65-F5344CB8AC3E}">
        <p14:creationId xmlns:p14="http://schemas.microsoft.com/office/powerpoint/2010/main" val="2834242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a:extLst>
              <a:ext uri="{FF2B5EF4-FFF2-40B4-BE49-F238E27FC236}">
                <a16:creationId xmlns:a16="http://schemas.microsoft.com/office/drawing/2014/main" id="{A6E1301C-7ACA-46A9-B479-11C45E683DF6}"/>
              </a:ext>
            </a:extLst>
          </p:cNvPr>
          <p:cNvSpPr txBox="1">
            <a:spLocks/>
          </p:cNvSpPr>
          <p:nvPr/>
        </p:nvSpPr>
        <p:spPr bwMode="auto">
          <a:xfrm>
            <a:off x="665113" y="1594116"/>
            <a:ext cx="10522958" cy="620861"/>
          </a:xfrm>
          <a:prstGeom prst="rect">
            <a:avLst/>
          </a:prstGeom>
          <a:noFill/>
          <a:ln w="22225">
            <a:solidFill>
              <a:schemeClr val="accent1"/>
            </a:solidFill>
            <a:miter lim="800000"/>
            <a:headEnd/>
            <a:tailEnd/>
          </a:ln>
        </p:spPr>
        <p:txBody>
          <a:bodyPr vert="horz" wrap="square" lIns="91440" tIns="45720" rIns="91440" bIns="45720" numCol="1" anchor="t" anchorCtr="0" compatLnSpc="1">
            <a:prstTxWarp prst="textNoShape">
              <a:avLst/>
            </a:prstTxWarp>
            <a:normAutofit/>
          </a:bodyPr>
          <a:lstStyle>
            <a:lvl1pPr marL="360363" indent="-360363" algn="l" defTabSz="958850" rtl="0" eaLnBrk="1" fontAlgn="base" hangingPunct="1">
              <a:spcBef>
                <a:spcPct val="20000"/>
              </a:spcBef>
              <a:spcAft>
                <a:spcPct val="0"/>
              </a:spcAft>
              <a:buFont typeface="Arial" charset="0"/>
              <a:buChar char="•"/>
              <a:defRPr sz="2000">
                <a:solidFill>
                  <a:srgbClr val="002855"/>
                </a:solidFill>
                <a:latin typeface="Arial" charset="0"/>
                <a:ea typeface="+mn-ea"/>
                <a:cs typeface="+mn-cs"/>
              </a:defRPr>
            </a:lvl1pPr>
            <a:lvl2pPr marL="777875" indent="-298450" algn="l" defTabSz="958850" rtl="0" eaLnBrk="1" fontAlgn="base" hangingPunct="1">
              <a:spcBef>
                <a:spcPct val="20000"/>
              </a:spcBef>
              <a:spcAft>
                <a:spcPct val="0"/>
              </a:spcAft>
              <a:buFont typeface="Arial" charset="0"/>
              <a:buChar char="–"/>
              <a:defRPr sz="1800">
                <a:solidFill>
                  <a:srgbClr val="002855"/>
                </a:solidFill>
                <a:latin typeface="Arial" charset="0"/>
              </a:defRPr>
            </a:lvl2pPr>
            <a:lvl3pPr marL="1198563" indent="-239713"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3pPr>
            <a:lvl4pPr marL="1674813" indent="-238125" algn="l" defTabSz="958850" rtl="0" eaLnBrk="1" fontAlgn="base" hangingPunct="1">
              <a:spcBef>
                <a:spcPct val="20000"/>
              </a:spcBef>
              <a:spcAft>
                <a:spcPct val="0"/>
              </a:spcAft>
              <a:buFont typeface="Arial" charset="0"/>
              <a:buChar char="–"/>
              <a:defRPr sz="1600">
                <a:solidFill>
                  <a:srgbClr val="002855"/>
                </a:solidFill>
                <a:latin typeface="Arial" charset="0"/>
              </a:defRPr>
            </a:lvl4pPr>
            <a:lvl5pPr marL="2155825" indent="-241300"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5pPr>
            <a:lvl6pPr marL="2613025" indent="-241300" algn="l" defTabSz="958850" rtl="0" eaLnBrk="1" fontAlgn="base" hangingPunct="1">
              <a:spcBef>
                <a:spcPct val="20000"/>
              </a:spcBef>
              <a:spcAft>
                <a:spcPct val="0"/>
              </a:spcAft>
              <a:buChar char="»"/>
              <a:defRPr sz="2100">
                <a:solidFill>
                  <a:schemeClr val="tx1"/>
                </a:solidFill>
                <a:latin typeface="+mn-lt"/>
              </a:defRPr>
            </a:lvl6pPr>
            <a:lvl7pPr marL="3070225" indent="-241300" algn="l" defTabSz="958850" rtl="0" eaLnBrk="1" fontAlgn="base" hangingPunct="1">
              <a:spcBef>
                <a:spcPct val="20000"/>
              </a:spcBef>
              <a:spcAft>
                <a:spcPct val="0"/>
              </a:spcAft>
              <a:buChar char="»"/>
              <a:defRPr sz="2100">
                <a:solidFill>
                  <a:schemeClr val="tx1"/>
                </a:solidFill>
                <a:latin typeface="+mn-lt"/>
              </a:defRPr>
            </a:lvl7pPr>
            <a:lvl8pPr marL="3527425" indent="-241300" algn="l" defTabSz="958850" rtl="0" eaLnBrk="1" fontAlgn="base" hangingPunct="1">
              <a:spcBef>
                <a:spcPct val="20000"/>
              </a:spcBef>
              <a:spcAft>
                <a:spcPct val="0"/>
              </a:spcAft>
              <a:buChar char="»"/>
              <a:defRPr sz="2100">
                <a:solidFill>
                  <a:schemeClr val="tx1"/>
                </a:solidFill>
                <a:latin typeface="+mn-lt"/>
              </a:defRPr>
            </a:lvl8pPr>
            <a:lvl9pPr marL="3984625" indent="-241300" algn="l" defTabSz="958850" rtl="0" eaLnBrk="1" fontAlgn="base" hangingPunct="1">
              <a:spcBef>
                <a:spcPct val="20000"/>
              </a:spcBef>
              <a:spcAft>
                <a:spcPct val="0"/>
              </a:spcAft>
              <a:buChar char="»"/>
              <a:defRPr sz="2100">
                <a:solidFill>
                  <a:schemeClr val="tx1"/>
                </a:solidFill>
                <a:latin typeface="+mn-lt"/>
              </a:defRPr>
            </a:lvl9pPr>
          </a:lstStyle>
          <a:p>
            <a:pPr marL="0" indent="0">
              <a:buNone/>
            </a:pPr>
            <a:endParaRPr lang="en-US" sz="1400" kern="0"/>
          </a:p>
          <a:p>
            <a:pPr marL="0" indent="0">
              <a:buNone/>
            </a:pPr>
            <a:r>
              <a:rPr lang="en-US" sz="1400" kern="0"/>
              <a:t>A clinical investigation in a </a:t>
            </a:r>
            <a:r>
              <a:rPr lang="en-US" sz="1400" b="1" kern="0"/>
              <a:t>limited number of patients (&lt;15).</a:t>
            </a:r>
            <a:endParaRPr lang="ca-ES" sz="1400" b="1" kern="0"/>
          </a:p>
        </p:txBody>
      </p:sp>
      <p:sp>
        <p:nvSpPr>
          <p:cNvPr id="7" name="Segnaposto contenuto 2">
            <a:extLst>
              <a:ext uri="{FF2B5EF4-FFF2-40B4-BE49-F238E27FC236}">
                <a16:creationId xmlns:a16="http://schemas.microsoft.com/office/drawing/2014/main" id="{AF94BDA7-59FF-4619-A0B0-517FA4461043}"/>
              </a:ext>
            </a:extLst>
          </p:cNvPr>
          <p:cNvSpPr txBox="1">
            <a:spLocks/>
          </p:cNvSpPr>
          <p:nvPr/>
        </p:nvSpPr>
        <p:spPr bwMode="auto">
          <a:xfrm>
            <a:off x="658789" y="2753195"/>
            <a:ext cx="10529283" cy="1062589"/>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pPr marL="0" indent="0">
              <a:buNone/>
            </a:pPr>
            <a:endParaRPr lang="en-US" sz="1400" kern="0"/>
          </a:p>
          <a:p>
            <a:pPr marL="0" indent="0">
              <a:buNone/>
            </a:pPr>
            <a:r>
              <a:rPr lang="en-US" sz="1400" kern="0"/>
              <a:t>Usually, </a:t>
            </a:r>
            <a:r>
              <a:rPr lang="en-US" sz="1400" b="1" kern="0"/>
              <a:t>before the design of the device has been finalized, for a specific indication.</a:t>
            </a:r>
            <a:r>
              <a:rPr lang="en-US" sz="1400" kern="0"/>
              <a:t>
When the necessary information (e.g. Safety, performance, etc.) </a:t>
            </a:r>
            <a:r>
              <a:rPr lang="en-US" sz="1400" b="1" kern="0"/>
              <a:t>cannot be obtained from pre-clinical studies, or when these studies are not adequate.</a:t>
            </a:r>
            <a:endParaRPr lang="ca-ES" sz="1400" b="1" kern="0"/>
          </a:p>
        </p:txBody>
      </p:sp>
      <p:sp>
        <p:nvSpPr>
          <p:cNvPr id="8" name="Segnaposto contenuto 2">
            <a:extLst>
              <a:ext uri="{FF2B5EF4-FFF2-40B4-BE49-F238E27FC236}">
                <a16:creationId xmlns:a16="http://schemas.microsoft.com/office/drawing/2014/main" id="{9510BF11-F8D0-4201-8CB6-2881297817C7}"/>
              </a:ext>
            </a:extLst>
          </p:cNvPr>
          <p:cNvSpPr txBox="1">
            <a:spLocks/>
          </p:cNvSpPr>
          <p:nvPr/>
        </p:nvSpPr>
        <p:spPr bwMode="auto">
          <a:xfrm>
            <a:off x="658789" y="4341707"/>
            <a:ext cx="10529282" cy="2092298"/>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pPr marL="0" indent="0">
              <a:buNone/>
            </a:pPr>
            <a:endParaRPr lang="en-US" sz="1400" kern="0"/>
          </a:p>
          <a:p>
            <a:pPr marL="0" indent="0">
              <a:buNone/>
            </a:pPr>
            <a:r>
              <a:rPr lang="en-US" sz="1400" kern="0"/>
              <a:t>It can be used to evaluate the design concept of the device with respect to </a:t>
            </a:r>
            <a:r>
              <a:rPr lang="en-US" sz="1400" b="1" kern="0"/>
              <a:t>initial clinical safety </a:t>
            </a:r>
            <a:r>
              <a:rPr lang="en-US" sz="1400" kern="0"/>
              <a:t>and </a:t>
            </a:r>
            <a:r>
              <a:rPr lang="en-US" sz="1400" b="1" kern="0"/>
              <a:t>clinical performance or efficacy of the device (if applicable) </a:t>
            </a:r>
            <a:r>
              <a:rPr lang="en-US" sz="1400" kern="0"/>
              <a:t>based on the intended use in a small number of subjects. Information obtained from early clinical feasibility research </a:t>
            </a:r>
            <a:r>
              <a:rPr lang="en-US" sz="1400" b="1" kern="0"/>
              <a:t>can guide device modifications</a:t>
            </a:r>
            <a:r>
              <a:rPr lang="en-US" sz="1400" kern="0"/>
              <a:t>. </a:t>
            </a:r>
          </a:p>
          <a:p>
            <a:pPr marL="0" indent="0">
              <a:buNone/>
            </a:pPr>
            <a:r>
              <a:rPr lang="en-US" sz="1400" kern="0"/>
              <a:t>
Early clinical feasibility research does </a:t>
            </a:r>
            <a:r>
              <a:rPr lang="en-US" sz="1400" b="1" kern="0"/>
              <a:t>not necessarily involve the first clinical use of a device</a:t>
            </a:r>
            <a:r>
              <a:rPr lang="en-US" sz="1400" kern="0"/>
              <a:t>.
</a:t>
            </a:r>
          </a:p>
          <a:p>
            <a:pPr marL="0" indent="0">
              <a:buNone/>
            </a:pPr>
            <a:r>
              <a:rPr lang="en-US" sz="1400" kern="0" err="1"/>
              <a:t>Maximise</a:t>
            </a:r>
            <a:r>
              <a:rPr lang="en-US" sz="1400" kern="0"/>
              <a:t> the possibilities of developing innovative, cost-effective and safe medical technologies, </a:t>
            </a:r>
            <a:r>
              <a:rPr lang="en-US" sz="1400" b="1" kern="0"/>
              <a:t>even if they are high-risk</a:t>
            </a:r>
            <a:r>
              <a:rPr lang="en-US" sz="1400" kern="0"/>
              <a:t>.</a:t>
            </a:r>
            <a:endParaRPr lang="ca-ES" sz="1400" kern="0"/>
          </a:p>
        </p:txBody>
      </p:sp>
      <p:sp>
        <p:nvSpPr>
          <p:cNvPr id="9" name="Rettangolo con angoli arrotondati 8">
            <a:extLst>
              <a:ext uri="{FF2B5EF4-FFF2-40B4-BE49-F238E27FC236}">
                <a16:creationId xmlns:a16="http://schemas.microsoft.com/office/drawing/2014/main" id="{6335FCDA-5D2B-4268-89F6-A60B1585E5CD}"/>
              </a:ext>
            </a:extLst>
          </p:cNvPr>
          <p:cNvSpPr/>
          <p:nvPr/>
        </p:nvSpPr>
        <p:spPr bwMode="auto">
          <a:xfrm>
            <a:off x="5686975" y="1379398"/>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algn="ctr" defTabSz="958850" eaLnBrk="0" hangingPunct="0"/>
            <a:r>
              <a:rPr lang="ca-ES">
                <a:solidFill>
                  <a:schemeClr val="bg1"/>
                </a:solidFill>
                <a:latin typeface="Arial" charset="0"/>
              </a:rPr>
              <a:t>WHAT?</a:t>
            </a:r>
            <a:endParaRPr lang="ca-ES" sz="1800" i="0">
              <a:solidFill>
                <a:schemeClr val="bg1"/>
              </a:solidFill>
              <a:latin typeface="Arial" charset="0"/>
            </a:endParaRPr>
          </a:p>
        </p:txBody>
      </p:sp>
      <p:sp>
        <p:nvSpPr>
          <p:cNvPr id="10" name="Rettangolo con angoli arrotondati 9">
            <a:extLst>
              <a:ext uri="{FF2B5EF4-FFF2-40B4-BE49-F238E27FC236}">
                <a16:creationId xmlns:a16="http://schemas.microsoft.com/office/drawing/2014/main" id="{97F3FE64-E39A-4BEF-A809-A354973E9FAC}"/>
              </a:ext>
            </a:extLst>
          </p:cNvPr>
          <p:cNvSpPr/>
          <p:nvPr/>
        </p:nvSpPr>
        <p:spPr bwMode="auto">
          <a:xfrm>
            <a:off x="5680651" y="2531282"/>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algn="ctr" defTabSz="958850" eaLnBrk="0" hangingPunct="0"/>
            <a:r>
              <a:rPr lang="ca-ES" sz="1400">
                <a:solidFill>
                  <a:schemeClr val="bg1"/>
                </a:solidFill>
                <a:latin typeface="Arial" charset="0"/>
              </a:rPr>
              <a:t>WHEN?</a:t>
            </a:r>
            <a:endParaRPr lang="ca-ES" sz="1400" i="0">
              <a:solidFill>
                <a:schemeClr val="bg1"/>
              </a:solidFill>
              <a:latin typeface="Arial" charset="0"/>
            </a:endParaRPr>
          </a:p>
        </p:txBody>
      </p:sp>
      <p:sp>
        <p:nvSpPr>
          <p:cNvPr id="11" name="Rettangolo con angoli arrotondati 10">
            <a:extLst>
              <a:ext uri="{FF2B5EF4-FFF2-40B4-BE49-F238E27FC236}">
                <a16:creationId xmlns:a16="http://schemas.microsoft.com/office/drawing/2014/main" id="{FAA9F0EB-957E-4316-BC18-AF1D2431494D}"/>
              </a:ext>
            </a:extLst>
          </p:cNvPr>
          <p:cNvSpPr/>
          <p:nvPr/>
        </p:nvSpPr>
        <p:spPr bwMode="auto">
          <a:xfrm>
            <a:off x="5686975" y="4108247"/>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algn="ctr" defTabSz="958850" eaLnBrk="0" hangingPunct="0"/>
            <a:r>
              <a:rPr lang="ca-ES" sz="1400">
                <a:solidFill>
                  <a:schemeClr val="bg1"/>
                </a:solidFill>
                <a:latin typeface="Arial" charset="0"/>
              </a:rPr>
              <a:t>WHY?</a:t>
            </a:r>
            <a:endParaRPr lang="ca-ES" sz="1400" i="0">
              <a:solidFill>
                <a:schemeClr val="bg1"/>
              </a:solidFill>
              <a:latin typeface="Arial" charset="0"/>
            </a:endParaRPr>
          </a:p>
        </p:txBody>
      </p:sp>
      <p:sp>
        <p:nvSpPr>
          <p:cNvPr id="5" name="Content Placeholder 1">
            <a:extLst>
              <a:ext uri="{FF2B5EF4-FFF2-40B4-BE49-F238E27FC236}">
                <a16:creationId xmlns:a16="http://schemas.microsoft.com/office/drawing/2014/main" id="{8A155D9D-277C-2743-4817-58CE2A059A0B}"/>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(VI)</a:t>
            </a:r>
          </a:p>
        </p:txBody>
      </p:sp>
      <p:sp>
        <p:nvSpPr>
          <p:cNvPr id="14" name="CuadroTexto 13">
            <a:extLst>
              <a:ext uri="{FF2B5EF4-FFF2-40B4-BE49-F238E27FC236}">
                <a16:creationId xmlns:a16="http://schemas.microsoft.com/office/drawing/2014/main" id="{F7743F31-3012-DD90-8A51-C22B0C7515C9}"/>
              </a:ext>
            </a:extLst>
          </p:cNvPr>
          <p:cNvSpPr txBox="1"/>
          <p:nvPr/>
        </p:nvSpPr>
        <p:spPr>
          <a:xfrm>
            <a:off x="435006" y="754602"/>
            <a:ext cx="4385569" cy="461665"/>
          </a:xfrm>
          <a:prstGeom prst="rect">
            <a:avLst/>
          </a:prstGeom>
          <a:noFill/>
        </p:spPr>
        <p:txBody>
          <a:bodyPr wrap="square" lIns="91440" tIns="45720" rIns="91440" bIns="45720" rtlCol="0" anchor="t">
            <a:spAutoFit/>
          </a:bodyPr>
          <a:lstStyle/>
          <a:p>
            <a:r>
              <a:rPr lang="ca-ES" sz="2400" b="1" dirty="0" err="1">
                <a:solidFill>
                  <a:schemeClr val="accent2"/>
                </a:solidFill>
                <a:latin typeface="Arial"/>
                <a:cs typeface="Times New Roman"/>
              </a:rPr>
              <a:t>Characteristics</a:t>
            </a:r>
            <a:r>
              <a:rPr lang="ca-ES" sz="2400" b="1" dirty="0">
                <a:solidFill>
                  <a:schemeClr val="accent2"/>
                </a:solidFill>
                <a:latin typeface="Arial"/>
                <a:cs typeface="Times New Roman"/>
              </a:rPr>
              <a:t> of </a:t>
            </a:r>
            <a:r>
              <a:rPr lang="ca-ES" sz="2400" b="1" dirty="0" err="1">
                <a:solidFill>
                  <a:schemeClr val="accent2"/>
                </a:solidFill>
                <a:latin typeface="Arial"/>
                <a:cs typeface="Times New Roman"/>
              </a:rPr>
              <a:t>an</a:t>
            </a:r>
            <a:r>
              <a:rPr lang="ca-ES" sz="2400" b="1" dirty="0">
                <a:solidFill>
                  <a:schemeClr val="accent2"/>
                </a:solidFill>
                <a:latin typeface="Arial"/>
                <a:cs typeface="Times New Roman"/>
              </a:rPr>
              <a:t> EFS</a:t>
            </a:r>
          </a:p>
        </p:txBody>
      </p:sp>
    </p:spTree>
    <p:extLst>
      <p:ext uri="{BB962C8B-B14F-4D97-AF65-F5344CB8AC3E}">
        <p14:creationId xmlns:p14="http://schemas.microsoft.com/office/powerpoint/2010/main" val="858955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a:extLst>
              <a:ext uri="{FF2B5EF4-FFF2-40B4-BE49-F238E27FC236}">
                <a16:creationId xmlns:a16="http://schemas.microsoft.com/office/drawing/2014/main" id="{A6E1301C-7ACA-46A9-B479-11C45E683DF6}"/>
              </a:ext>
            </a:extLst>
          </p:cNvPr>
          <p:cNvSpPr txBox="1">
            <a:spLocks/>
          </p:cNvSpPr>
          <p:nvPr/>
        </p:nvSpPr>
        <p:spPr bwMode="auto">
          <a:xfrm>
            <a:off x="665113" y="1594115"/>
            <a:ext cx="10522958" cy="2163073"/>
          </a:xfrm>
          <a:prstGeom prst="rect">
            <a:avLst/>
          </a:prstGeom>
          <a:noFill/>
          <a:ln w="22225">
            <a:solidFill>
              <a:schemeClr val="accent1"/>
            </a:solidFill>
            <a:miter lim="800000"/>
            <a:headEnd/>
            <a:tailEnd/>
          </a:ln>
        </p:spPr>
        <p:txBody>
          <a:bodyPr vert="horz" wrap="square" lIns="91440" tIns="45720" rIns="91440" bIns="45720" numCol="1" anchor="t" anchorCtr="0" compatLnSpc="1">
            <a:prstTxWarp prst="textNoShape">
              <a:avLst/>
            </a:prstTxWarp>
            <a:normAutofit/>
          </a:bodyPr>
          <a:lstStyle>
            <a:lvl1pPr marL="360363" indent="-360363" algn="l" defTabSz="958850" rtl="0" eaLnBrk="1" fontAlgn="base" hangingPunct="1">
              <a:spcBef>
                <a:spcPct val="20000"/>
              </a:spcBef>
              <a:spcAft>
                <a:spcPct val="0"/>
              </a:spcAft>
              <a:buFont typeface="Arial" charset="0"/>
              <a:buChar char="•"/>
              <a:defRPr sz="2000">
                <a:solidFill>
                  <a:srgbClr val="002855"/>
                </a:solidFill>
                <a:latin typeface="Arial" charset="0"/>
                <a:ea typeface="+mn-ea"/>
                <a:cs typeface="+mn-cs"/>
              </a:defRPr>
            </a:lvl1pPr>
            <a:lvl2pPr marL="777875" indent="-298450" algn="l" defTabSz="958850" rtl="0" eaLnBrk="1" fontAlgn="base" hangingPunct="1">
              <a:spcBef>
                <a:spcPct val="20000"/>
              </a:spcBef>
              <a:spcAft>
                <a:spcPct val="0"/>
              </a:spcAft>
              <a:buFont typeface="Arial" charset="0"/>
              <a:buChar char="–"/>
              <a:defRPr sz="1800">
                <a:solidFill>
                  <a:srgbClr val="002855"/>
                </a:solidFill>
                <a:latin typeface="Arial" charset="0"/>
              </a:defRPr>
            </a:lvl2pPr>
            <a:lvl3pPr marL="1198563" indent="-239713"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3pPr>
            <a:lvl4pPr marL="1674813" indent="-238125" algn="l" defTabSz="958850" rtl="0" eaLnBrk="1" fontAlgn="base" hangingPunct="1">
              <a:spcBef>
                <a:spcPct val="20000"/>
              </a:spcBef>
              <a:spcAft>
                <a:spcPct val="0"/>
              </a:spcAft>
              <a:buFont typeface="Arial" charset="0"/>
              <a:buChar char="–"/>
              <a:defRPr sz="1600">
                <a:solidFill>
                  <a:srgbClr val="002855"/>
                </a:solidFill>
                <a:latin typeface="Arial" charset="0"/>
              </a:defRPr>
            </a:lvl4pPr>
            <a:lvl5pPr marL="2155825" indent="-241300"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5pPr>
            <a:lvl6pPr marL="2613025" indent="-241300" algn="l" defTabSz="958850" rtl="0" eaLnBrk="1" fontAlgn="base" hangingPunct="1">
              <a:spcBef>
                <a:spcPct val="20000"/>
              </a:spcBef>
              <a:spcAft>
                <a:spcPct val="0"/>
              </a:spcAft>
              <a:buChar char="»"/>
              <a:defRPr sz="2100">
                <a:solidFill>
                  <a:schemeClr val="tx1"/>
                </a:solidFill>
                <a:latin typeface="+mn-lt"/>
              </a:defRPr>
            </a:lvl6pPr>
            <a:lvl7pPr marL="3070225" indent="-241300" algn="l" defTabSz="958850" rtl="0" eaLnBrk="1" fontAlgn="base" hangingPunct="1">
              <a:spcBef>
                <a:spcPct val="20000"/>
              </a:spcBef>
              <a:spcAft>
                <a:spcPct val="0"/>
              </a:spcAft>
              <a:buChar char="»"/>
              <a:defRPr sz="2100">
                <a:solidFill>
                  <a:schemeClr val="tx1"/>
                </a:solidFill>
                <a:latin typeface="+mn-lt"/>
              </a:defRPr>
            </a:lvl7pPr>
            <a:lvl8pPr marL="3527425" indent="-241300" algn="l" defTabSz="958850" rtl="0" eaLnBrk="1" fontAlgn="base" hangingPunct="1">
              <a:spcBef>
                <a:spcPct val="20000"/>
              </a:spcBef>
              <a:spcAft>
                <a:spcPct val="0"/>
              </a:spcAft>
              <a:buChar char="»"/>
              <a:defRPr sz="2100">
                <a:solidFill>
                  <a:schemeClr val="tx1"/>
                </a:solidFill>
                <a:latin typeface="+mn-lt"/>
              </a:defRPr>
            </a:lvl8pPr>
            <a:lvl9pPr marL="3984625" indent="-241300" algn="l" defTabSz="958850" rtl="0" eaLnBrk="1" fontAlgn="base" hangingPunct="1">
              <a:spcBef>
                <a:spcPct val="20000"/>
              </a:spcBef>
              <a:spcAft>
                <a:spcPct val="0"/>
              </a:spcAft>
              <a:buChar char="»"/>
              <a:defRPr sz="2100">
                <a:solidFill>
                  <a:schemeClr val="tx1"/>
                </a:solidFill>
                <a:latin typeface="+mn-lt"/>
              </a:defRPr>
            </a:lvl9pPr>
          </a:lstStyle>
          <a:p>
            <a:pPr marL="0" indent="0">
              <a:buNone/>
            </a:pPr>
            <a:endParaRPr lang="en-US" sz="1600" kern="0"/>
          </a:p>
          <a:p>
            <a:pPr>
              <a:spcAft>
                <a:spcPts val="1200"/>
              </a:spcAft>
            </a:pPr>
            <a:r>
              <a:rPr lang="en-US" sz="1600" kern="0"/>
              <a:t>Devices designed to </a:t>
            </a:r>
            <a:r>
              <a:rPr lang="en-US" sz="1600" b="1" kern="0"/>
              <a:t>treat severe conditions or unmet needs</a:t>
            </a:r>
            <a:r>
              <a:rPr lang="en-US" sz="1600" kern="0"/>
              <a:t>.
Devices with a </a:t>
            </a:r>
            <a:r>
              <a:rPr lang="en-US" sz="1600" b="1" kern="0"/>
              <a:t>high degree of novelty </a:t>
            </a:r>
            <a:r>
              <a:rPr lang="en-US" sz="1600" kern="0"/>
              <a:t>(i.e. disruptive innovations) and high potential to </a:t>
            </a:r>
            <a:r>
              <a:rPr lang="en-US" sz="1600" b="1" kern="0"/>
              <a:t>improve existing clinical standards</a:t>
            </a:r>
            <a:r>
              <a:rPr lang="en-US" sz="1600" kern="0"/>
              <a:t>.
</a:t>
            </a:r>
            <a:r>
              <a:rPr lang="en-US" sz="1600" b="1" kern="0"/>
              <a:t>Mature technologies used for a new indication</a:t>
            </a:r>
            <a:r>
              <a:rPr lang="en-US" sz="1600" kern="0"/>
              <a:t>, or even devices that introduce </a:t>
            </a:r>
            <a:r>
              <a:rPr lang="en-US" sz="1600" b="1" kern="0"/>
              <a:t>incremental innovations </a:t>
            </a:r>
            <a:r>
              <a:rPr lang="en-US" sz="1600" kern="0"/>
              <a:t>compared to previous generations.</a:t>
            </a:r>
          </a:p>
        </p:txBody>
      </p:sp>
      <p:sp>
        <p:nvSpPr>
          <p:cNvPr id="7" name="Segnaposto contenuto 2">
            <a:extLst>
              <a:ext uri="{FF2B5EF4-FFF2-40B4-BE49-F238E27FC236}">
                <a16:creationId xmlns:a16="http://schemas.microsoft.com/office/drawing/2014/main" id="{AF94BDA7-59FF-4619-A0B0-517FA4461043}"/>
              </a:ext>
            </a:extLst>
          </p:cNvPr>
          <p:cNvSpPr txBox="1">
            <a:spLocks/>
          </p:cNvSpPr>
          <p:nvPr/>
        </p:nvSpPr>
        <p:spPr bwMode="auto">
          <a:xfrm>
            <a:off x="665113" y="4383313"/>
            <a:ext cx="10529283" cy="2027011"/>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pPr>
              <a:spcAft>
                <a:spcPts val="1200"/>
              </a:spcAft>
            </a:pPr>
            <a:endParaRPr lang="en-US" sz="1600" kern="0"/>
          </a:p>
          <a:p>
            <a:pPr>
              <a:spcAft>
                <a:spcPts val="1200"/>
              </a:spcAft>
            </a:pPr>
            <a:r>
              <a:rPr lang="en-US" sz="1600" kern="0"/>
              <a:t>Applicants should clearly </a:t>
            </a:r>
            <a:r>
              <a:rPr lang="en-US" sz="1600" b="1" kern="0"/>
              <a:t>justify the suitability of the EFS </a:t>
            </a:r>
            <a:r>
              <a:rPr lang="en-US" sz="1600" kern="0"/>
              <a:t>to answer the intended research questions and </a:t>
            </a:r>
            <a:r>
              <a:rPr lang="en-US" sz="1600" b="1" kern="0"/>
              <a:t>why further preclinical testing would not be appropriate</a:t>
            </a:r>
            <a:r>
              <a:rPr lang="en-US" sz="1600" kern="0"/>
              <a:t>.
The assessment of the adequacy and completeness of the preclinical evidence should </a:t>
            </a:r>
            <a:r>
              <a:rPr lang="en-US" sz="1600" b="1" kern="0"/>
              <a:t>also include any potential </a:t>
            </a:r>
            <a:r>
              <a:rPr lang="en-US" sz="1600" b="1" i="1" kern="0"/>
              <a:t>in silico </a:t>
            </a:r>
            <a:r>
              <a:rPr lang="en-US" sz="1600" b="1" kern="0"/>
              <a:t>applications </a:t>
            </a:r>
            <a:r>
              <a:rPr lang="en-US" sz="1600" kern="0"/>
              <a:t>(i.e. computer simulation) that may contribute to further reducing uncertainty about the operation of the device prior to its use in human subjects</a:t>
            </a:r>
            <a:endParaRPr lang="ca-ES" sz="1600" kern="0"/>
          </a:p>
        </p:txBody>
      </p:sp>
      <p:sp>
        <p:nvSpPr>
          <p:cNvPr id="9" name="Rettangolo con angoli arrotondati 8">
            <a:extLst>
              <a:ext uri="{FF2B5EF4-FFF2-40B4-BE49-F238E27FC236}">
                <a16:creationId xmlns:a16="http://schemas.microsoft.com/office/drawing/2014/main" id="{6335FCDA-5D2B-4268-89F6-A60B1585E5CD}"/>
              </a:ext>
            </a:extLst>
          </p:cNvPr>
          <p:cNvSpPr/>
          <p:nvPr/>
        </p:nvSpPr>
        <p:spPr bwMode="auto">
          <a:xfrm>
            <a:off x="294749" y="1372203"/>
            <a:ext cx="2390393"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fontScale="70000" lnSpcReduction="20000"/>
          </a:bodyPr>
          <a:lstStyle/>
          <a:p>
            <a:pPr algn="ctr" defTabSz="958850" eaLnBrk="0" hangingPunct="0"/>
            <a:r>
              <a:rPr lang="en-US" b="1">
                <a:solidFill>
                  <a:srgbClr val="FFFFFF"/>
                </a:solidFill>
                <a:latin typeface="Calibri" panose="020F0502020204030204" pitchFamily="34" charset="0"/>
              </a:rPr>
              <a:t>Types of devices suitable for EFS</a:t>
            </a:r>
            <a:endParaRPr lang="ca-ES" sz="1800" i="0">
              <a:solidFill>
                <a:schemeClr val="bg1"/>
              </a:solidFill>
              <a:latin typeface="Arial" charset="0"/>
            </a:endParaRPr>
          </a:p>
        </p:txBody>
      </p:sp>
      <p:sp>
        <p:nvSpPr>
          <p:cNvPr id="10" name="Rettangolo con angoli arrotondati 9">
            <a:extLst>
              <a:ext uri="{FF2B5EF4-FFF2-40B4-BE49-F238E27FC236}">
                <a16:creationId xmlns:a16="http://schemas.microsoft.com/office/drawing/2014/main" id="{97F3FE64-E39A-4BEF-A809-A354973E9FAC}"/>
              </a:ext>
            </a:extLst>
          </p:cNvPr>
          <p:cNvSpPr/>
          <p:nvPr/>
        </p:nvSpPr>
        <p:spPr bwMode="auto">
          <a:xfrm>
            <a:off x="333304" y="4161400"/>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fontScale="70000" lnSpcReduction="20000"/>
          </a:bodyPr>
          <a:lstStyle/>
          <a:p>
            <a:pPr algn="ctr" defTabSz="958850" eaLnBrk="0" hangingPunct="0"/>
            <a:r>
              <a:rPr lang="es-ES" b="1">
                <a:solidFill>
                  <a:srgbClr val="FFFFFF"/>
                </a:solidFill>
                <a:latin typeface="Calibri" panose="020F0502020204030204" pitchFamily="34" charset="0"/>
              </a:rPr>
              <a:t>Application Process</a:t>
            </a:r>
            <a:endParaRPr lang="ca-ES">
              <a:solidFill>
                <a:schemeClr val="bg1"/>
              </a:solidFill>
              <a:latin typeface="Arial" charset="0"/>
            </a:endParaRPr>
          </a:p>
        </p:txBody>
      </p:sp>
      <p:sp>
        <p:nvSpPr>
          <p:cNvPr id="2" name="Content Placeholder 1">
            <a:extLst>
              <a:ext uri="{FF2B5EF4-FFF2-40B4-BE49-F238E27FC236}">
                <a16:creationId xmlns:a16="http://schemas.microsoft.com/office/drawing/2014/main" id="{8590D72D-3CC4-2496-260A-3D3F1C94183B}"/>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(VII)</a:t>
            </a:r>
          </a:p>
        </p:txBody>
      </p:sp>
      <p:sp>
        <p:nvSpPr>
          <p:cNvPr id="3" name="CuadroTexto 2">
            <a:extLst>
              <a:ext uri="{FF2B5EF4-FFF2-40B4-BE49-F238E27FC236}">
                <a16:creationId xmlns:a16="http://schemas.microsoft.com/office/drawing/2014/main" id="{210953DF-F1DA-71CB-CE8F-2D860D517C8A}"/>
              </a:ext>
            </a:extLst>
          </p:cNvPr>
          <p:cNvSpPr txBox="1"/>
          <p:nvPr/>
        </p:nvSpPr>
        <p:spPr>
          <a:xfrm>
            <a:off x="435006" y="754602"/>
            <a:ext cx="4385569" cy="461665"/>
          </a:xfrm>
          <a:prstGeom prst="rect">
            <a:avLst/>
          </a:prstGeom>
          <a:noFill/>
        </p:spPr>
        <p:txBody>
          <a:bodyPr wrap="square" lIns="91440" tIns="45720" rIns="91440" bIns="45720" rtlCol="0" anchor="t">
            <a:spAutoFit/>
          </a:bodyPr>
          <a:lstStyle/>
          <a:p>
            <a:r>
              <a:rPr lang="ca-ES" sz="2400" b="1" dirty="0" err="1">
                <a:solidFill>
                  <a:schemeClr val="accent2"/>
                </a:solidFill>
                <a:latin typeface="Arial"/>
                <a:cs typeface="Times New Roman"/>
              </a:rPr>
              <a:t>Characteristics</a:t>
            </a:r>
            <a:r>
              <a:rPr lang="ca-ES" sz="2400" b="1" dirty="0">
                <a:solidFill>
                  <a:schemeClr val="accent2"/>
                </a:solidFill>
                <a:latin typeface="Arial"/>
                <a:cs typeface="Times New Roman"/>
              </a:rPr>
              <a:t> of </a:t>
            </a:r>
            <a:r>
              <a:rPr lang="ca-ES" sz="2400" b="1" dirty="0" err="1">
                <a:solidFill>
                  <a:schemeClr val="accent2"/>
                </a:solidFill>
                <a:latin typeface="Arial"/>
                <a:cs typeface="Times New Roman"/>
              </a:rPr>
              <a:t>an</a:t>
            </a:r>
            <a:r>
              <a:rPr lang="ca-ES" sz="2400" b="1" dirty="0">
                <a:solidFill>
                  <a:schemeClr val="accent2"/>
                </a:solidFill>
                <a:latin typeface="Arial"/>
                <a:cs typeface="Times New Roman"/>
              </a:rPr>
              <a:t> EFS</a:t>
            </a:r>
            <a:endParaRPr lang="ca-ES" sz="2400" b="1" dirty="0">
              <a:solidFill>
                <a:schemeClr val="accent2"/>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900213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egnaposto contenuto 2">
            <a:extLst>
              <a:ext uri="{FF2B5EF4-FFF2-40B4-BE49-F238E27FC236}">
                <a16:creationId xmlns:a16="http://schemas.microsoft.com/office/drawing/2014/main" id="{782AC4E0-DE54-C1FB-A246-4BFE010DD77F}"/>
              </a:ext>
            </a:extLst>
          </p:cNvPr>
          <p:cNvSpPr txBox="1">
            <a:spLocks/>
          </p:cNvSpPr>
          <p:nvPr/>
        </p:nvSpPr>
        <p:spPr bwMode="auto">
          <a:xfrm>
            <a:off x="658788" y="1847711"/>
            <a:ext cx="10529282" cy="3674903"/>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endParaRPr lang="en-US" sz="1600" kern="0"/>
          </a:p>
          <a:p>
            <a:pPr>
              <a:spcAft>
                <a:spcPts val="1200"/>
              </a:spcAft>
            </a:pPr>
            <a:r>
              <a:rPr lang="en-US" sz="1600" kern="0"/>
              <a:t>Carry out a </a:t>
            </a:r>
            <a:r>
              <a:rPr lang="en-US" sz="1600" b="1" kern="0"/>
              <a:t>risk analysis </a:t>
            </a:r>
            <a:r>
              <a:rPr lang="en-US" sz="1600" kern="0"/>
              <a:t>to identify all </a:t>
            </a:r>
            <a:r>
              <a:rPr lang="en-US" sz="1600" b="1" kern="0"/>
              <a:t>possible failures and consequences </a:t>
            </a:r>
            <a:r>
              <a:rPr lang="en-US" sz="1600" kern="0"/>
              <a:t>of the device on patients. For each of the identified risks, special attention should be paid to defining an appropriate </a:t>
            </a:r>
            <a:r>
              <a:rPr lang="en-US" sz="1600" b="1" kern="0"/>
              <a:t>risk mitigation strategy </a:t>
            </a:r>
            <a:r>
              <a:rPr lang="en-US" sz="1600" kern="0"/>
              <a:t>to </a:t>
            </a:r>
            <a:r>
              <a:rPr lang="en-US" sz="1600" b="1" kern="0"/>
              <a:t>minimize the additional risk incurred by the patient</a:t>
            </a:r>
            <a:r>
              <a:rPr lang="en-US" sz="1600" kern="0"/>
              <a:t> during the study and if there is no evidence to say that the risks have been controlled, propose alternative measures.
Risk analysis should also </a:t>
            </a:r>
            <a:r>
              <a:rPr lang="en-US" sz="1600" b="1" kern="0"/>
              <a:t>include evaluation by highly specialized non-clinical experts </a:t>
            </a:r>
            <a:r>
              <a:rPr lang="en-US" sz="1600" kern="0"/>
              <a:t>(e.g., biomedical engineers) to verify the </a:t>
            </a:r>
            <a:r>
              <a:rPr lang="en-US" sz="1600" b="1" kern="0"/>
              <a:t>technical characteristics </a:t>
            </a:r>
            <a:r>
              <a:rPr lang="en-US" sz="1600" kern="0"/>
              <a:t>of the devices, the </a:t>
            </a:r>
            <a:r>
              <a:rPr lang="en-US" sz="1600" b="1" kern="0"/>
              <a:t>suitability of construction materials </a:t>
            </a:r>
            <a:r>
              <a:rPr lang="en-US" sz="1600" kern="0"/>
              <a:t>and </a:t>
            </a:r>
            <a:r>
              <a:rPr lang="en-US" sz="1600" b="1" kern="0"/>
              <a:t>production processes</a:t>
            </a:r>
            <a:r>
              <a:rPr lang="en-US" sz="1600" kern="0"/>
              <a:t>, and the </a:t>
            </a:r>
            <a:r>
              <a:rPr lang="en-US" sz="1600" b="1" kern="0"/>
              <a:t>congruence between the description </a:t>
            </a:r>
            <a:r>
              <a:rPr lang="en-US" sz="1600" kern="0"/>
              <a:t>of the device </a:t>
            </a:r>
            <a:r>
              <a:rPr lang="en-US" sz="1600" b="1" kern="0"/>
              <a:t>and its mechanism of action </a:t>
            </a:r>
            <a:r>
              <a:rPr lang="en-US" sz="1600" kern="0"/>
              <a:t>with the expected operation.
To find a </a:t>
            </a:r>
            <a:r>
              <a:rPr lang="en-US" sz="1600" b="1" kern="0"/>
              <a:t>balance between the available preclinical evidence, the necessary preclinical evidence </a:t>
            </a:r>
            <a:r>
              <a:rPr lang="en-US" sz="1600" kern="0"/>
              <a:t>and </a:t>
            </a:r>
            <a:r>
              <a:rPr lang="en-US" sz="1600" b="1" kern="0"/>
              <a:t>feasible preclinical </a:t>
            </a:r>
            <a:r>
              <a:rPr lang="en-US" sz="1600" kern="0"/>
              <a:t>evidence at the time of presentation, as design changes are expected to occur after the EFS study.</a:t>
            </a:r>
            <a:endParaRPr lang="ca-ES" sz="1800" kern="0"/>
          </a:p>
        </p:txBody>
      </p:sp>
      <p:sp>
        <p:nvSpPr>
          <p:cNvPr id="13" name="Rettangolo con angoli arrotondati 10">
            <a:extLst>
              <a:ext uri="{FF2B5EF4-FFF2-40B4-BE49-F238E27FC236}">
                <a16:creationId xmlns:a16="http://schemas.microsoft.com/office/drawing/2014/main" id="{28E702FE-49C3-8198-B0DD-783C39E40497}"/>
              </a:ext>
            </a:extLst>
          </p:cNvPr>
          <p:cNvSpPr/>
          <p:nvPr/>
        </p:nvSpPr>
        <p:spPr bwMode="auto">
          <a:xfrm>
            <a:off x="294749" y="1555997"/>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fontScale="70000" lnSpcReduction="20000"/>
          </a:bodyPr>
          <a:lstStyle/>
          <a:p>
            <a:pPr algn="ctr" defTabSz="958850" eaLnBrk="0" hangingPunct="0"/>
            <a:r>
              <a:rPr lang="es-ES" b="1" err="1">
                <a:solidFill>
                  <a:srgbClr val="FFFFFF"/>
                </a:solidFill>
                <a:latin typeface="Calibri" panose="020F0502020204030204" pitchFamily="34" charset="0"/>
              </a:rPr>
              <a:t>Preclinical</a:t>
            </a:r>
            <a:r>
              <a:rPr lang="es-ES" b="1">
                <a:solidFill>
                  <a:srgbClr val="FFFFFF"/>
                </a:solidFill>
                <a:latin typeface="Calibri" panose="020F0502020204030204" pitchFamily="34" charset="0"/>
              </a:rPr>
              <a:t> </a:t>
            </a:r>
            <a:r>
              <a:rPr lang="es-ES" b="1" err="1">
                <a:solidFill>
                  <a:srgbClr val="FFFFFF"/>
                </a:solidFill>
                <a:latin typeface="Calibri" panose="020F0502020204030204" pitchFamily="34" charset="0"/>
              </a:rPr>
              <a:t>evidence</a:t>
            </a:r>
            <a:endParaRPr lang="ca-ES">
              <a:solidFill>
                <a:schemeClr val="bg1"/>
              </a:solidFill>
              <a:latin typeface="Arial" charset="0"/>
            </a:endParaRPr>
          </a:p>
        </p:txBody>
      </p:sp>
      <p:sp>
        <p:nvSpPr>
          <p:cNvPr id="2" name="Content Placeholder 1">
            <a:extLst>
              <a:ext uri="{FF2B5EF4-FFF2-40B4-BE49-F238E27FC236}">
                <a16:creationId xmlns:a16="http://schemas.microsoft.com/office/drawing/2014/main" id="{09621683-AE43-AA4F-F6AF-DA95F090DC9C}"/>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a:t>Introduction: Context</a:t>
            </a:r>
            <a:r>
              <a:rPr lang="en-US" sz="2000" u="sng" dirty="0"/>
              <a:t> (VIII)</a:t>
            </a:r>
          </a:p>
        </p:txBody>
      </p:sp>
      <p:sp>
        <p:nvSpPr>
          <p:cNvPr id="3" name="CuadroTexto 2">
            <a:extLst>
              <a:ext uri="{FF2B5EF4-FFF2-40B4-BE49-F238E27FC236}">
                <a16:creationId xmlns:a16="http://schemas.microsoft.com/office/drawing/2014/main" id="{A4B87536-5B53-7FC5-5562-02E1E1727B4B}"/>
              </a:ext>
            </a:extLst>
          </p:cNvPr>
          <p:cNvSpPr txBox="1"/>
          <p:nvPr/>
        </p:nvSpPr>
        <p:spPr>
          <a:xfrm>
            <a:off x="435006" y="754602"/>
            <a:ext cx="4385569" cy="461665"/>
          </a:xfrm>
          <a:prstGeom prst="rect">
            <a:avLst/>
          </a:prstGeom>
          <a:noFill/>
        </p:spPr>
        <p:txBody>
          <a:bodyPr wrap="square" lIns="91440" tIns="45720" rIns="91440" bIns="45720" rtlCol="0" anchor="t">
            <a:spAutoFit/>
          </a:bodyPr>
          <a:lstStyle/>
          <a:p>
            <a:r>
              <a:rPr lang="en-GB" sz="2400" b="1" dirty="0">
                <a:solidFill>
                  <a:schemeClr val="accent2"/>
                </a:solidFill>
                <a:latin typeface="Arial"/>
                <a:cs typeface="Arial"/>
              </a:rPr>
              <a:t>Characteristics </a:t>
            </a:r>
            <a:r>
              <a:rPr lang="ca-ES" sz="2400" b="1" dirty="0">
                <a:solidFill>
                  <a:schemeClr val="accent2"/>
                </a:solidFill>
                <a:latin typeface="Arial"/>
                <a:cs typeface="Times New Roman"/>
              </a:rPr>
              <a:t>of </a:t>
            </a:r>
            <a:r>
              <a:rPr lang="ca-ES" sz="2400" b="1" dirty="0" err="1">
                <a:solidFill>
                  <a:schemeClr val="accent2"/>
                </a:solidFill>
                <a:latin typeface="Arial"/>
                <a:cs typeface="Times New Roman"/>
              </a:rPr>
              <a:t>an</a:t>
            </a:r>
            <a:r>
              <a:rPr lang="ca-ES" sz="2400" b="1" dirty="0">
                <a:solidFill>
                  <a:schemeClr val="accent2"/>
                </a:solidFill>
                <a:latin typeface="Arial"/>
                <a:cs typeface="Times New Roman"/>
              </a:rPr>
              <a:t> EFS</a:t>
            </a:r>
            <a:endParaRPr lang="ca-ES">
              <a:solidFill>
                <a:schemeClr val="accent2"/>
              </a:solidFill>
            </a:endParaRPr>
          </a:p>
        </p:txBody>
      </p:sp>
    </p:spTree>
    <p:extLst>
      <p:ext uri="{BB962C8B-B14F-4D97-AF65-F5344CB8AC3E}">
        <p14:creationId xmlns:p14="http://schemas.microsoft.com/office/powerpoint/2010/main" val="2707339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a:extLst>
              <a:ext uri="{FF2B5EF4-FFF2-40B4-BE49-F238E27FC236}">
                <a16:creationId xmlns:a16="http://schemas.microsoft.com/office/drawing/2014/main" id="{A6E1301C-7ACA-46A9-B479-11C45E683DF6}"/>
              </a:ext>
            </a:extLst>
          </p:cNvPr>
          <p:cNvSpPr txBox="1">
            <a:spLocks/>
          </p:cNvSpPr>
          <p:nvPr/>
        </p:nvSpPr>
        <p:spPr bwMode="auto">
          <a:xfrm>
            <a:off x="665113" y="1813191"/>
            <a:ext cx="10522958" cy="1980211"/>
          </a:xfrm>
          <a:prstGeom prst="rect">
            <a:avLst/>
          </a:prstGeom>
          <a:noFill/>
          <a:ln w="22225">
            <a:solidFill>
              <a:schemeClr val="accent1"/>
            </a:solidFill>
            <a:miter lim="800000"/>
            <a:headEnd/>
            <a:tailEnd/>
          </a:ln>
        </p:spPr>
        <p:txBody>
          <a:bodyPr vert="horz" wrap="square" lIns="91440" tIns="45720" rIns="91440" bIns="45720" numCol="1" anchor="t" anchorCtr="0" compatLnSpc="1">
            <a:prstTxWarp prst="textNoShape">
              <a:avLst/>
            </a:prstTxWarp>
            <a:normAutofit lnSpcReduction="10000"/>
          </a:bodyPr>
          <a:lstStyle>
            <a:lvl1pPr marL="360363" indent="-360363" algn="l" defTabSz="958850" rtl="0" eaLnBrk="1" fontAlgn="base" hangingPunct="1">
              <a:spcBef>
                <a:spcPct val="20000"/>
              </a:spcBef>
              <a:spcAft>
                <a:spcPct val="0"/>
              </a:spcAft>
              <a:buFont typeface="Arial" charset="0"/>
              <a:buChar char="•"/>
              <a:defRPr sz="2000">
                <a:solidFill>
                  <a:srgbClr val="002855"/>
                </a:solidFill>
                <a:latin typeface="Arial" charset="0"/>
                <a:ea typeface="+mn-ea"/>
                <a:cs typeface="+mn-cs"/>
              </a:defRPr>
            </a:lvl1pPr>
            <a:lvl2pPr marL="777875" indent="-298450" algn="l" defTabSz="958850" rtl="0" eaLnBrk="1" fontAlgn="base" hangingPunct="1">
              <a:spcBef>
                <a:spcPct val="20000"/>
              </a:spcBef>
              <a:spcAft>
                <a:spcPct val="0"/>
              </a:spcAft>
              <a:buFont typeface="Arial" charset="0"/>
              <a:buChar char="–"/>
              <a:defRPr sz="1800">
                <a:solidFill>
                  <a:srgbClr val="002855"/>
                </a:solidFill>
                <a:latin typeface="Arial" charset="0"/>
              </a:defRPr>
            </a:lvl2pPr>
            <a:lvl3pPr marL="1198563" indent="-239713"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3pPr>
            <a:lvl4pPr marL="1674813" indent="-238125" algn="l" defTabSz="958850" rtl="0" eaLnBrk="1" fontAlgn="base" hangingPunct="1">
              <a:spcBef>
                <a:spcPct val="20000"/>
              </a:spcBef>
              <a:spcAft>
                <a:spcPct val="0"/>
              </a:spcAft>
              <a:buFont typeface="Arial" charset="0"/>
              <a:buChar char="–"/>
              <a:defRPr sz="1600">
                <a:solidFill>
                  <a:srgbClr val="002855"/>
                </a:solidFill>
                <a:latin typeface="Arial" charset="0"/>
              </a:defRPr>
            </a:lvl4pPr>
            <a:lvl5pPr marL="2155825" indent="-241300"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5pPr>
            <a:lvl6pPr marL="2613025" indent="-241300" algn="l" defTabSz="958850" rtl="0" eaLnBrk="1" fontAlgn="base" hangingPunct="1">
              <a:spcBef>
                <a:spcPct val="20000"/>
              </a:spcBef>
              <a:spcAft>
                <a:spcPct val="0"/>
              </a:spcAft>
              <a:buChar char="»"/>
              <a:defRPr sz="2100">
                <a:solidFill>
                  <a:schemeClr val="tx1"/>
                </a:solidFill>
                <a:latin typeface="+mn-lt"/>
              </a:defRPr>
            </a:lvl6pPr>
            <a:lvl7pPr marL="3070225" indent="-241300" algn="l" defTabSz="958850" rtl="0" eaLnBrk="1" fontAlgn="base" hangingPunct="1">
              <a:spcBef>
                <a:spcPct val="20000"/>
              </a:spcBef>
              <a:spcAft>
                <a:spcPct val="0"/>
              </a:spcAft>
              <a:buChar char="»"/>
              <a:defRPr sz="2100">
                <a:solidFill>
                  <a:schemeClr val="tx1"/>
                </a:solidFill>
                <a:latin typeface="+mn-lt"/>
              </a:defRPr>
            </a:lvl7pPr>
            <a:lvl8pPr marL="3527425" indent="-241300" algn="l" defTabSz="958850" rtl="0" eaLnBrk="1" fontAlgn="base" hangingPunct="1">
              <a:spcBef>
                <a:spcPct val="20000"/>
              </a:spcBef>
              <a:spcAft>
                <a:spcPct val="0"/>
              </a:spcAft>
              <a:buChar char="»"/>
              <a:defRPr sz="2100">
                <a:solidFill>
                  <a:schemeClr val="tx1"/>
                </a:solidFill>
                <a:latin typeface="+mn-lt"/>
              </a:defRPr>
            </a:lvl8pPr>
            <a:lvl9pPr marL="3984625" indent="-241300" algn="l" defTabSz="958850" rtl="0" eaLnBrk="1" fontAlgn="base" hangingPunct="1">
              <a:spcBef>
                <a:spcPct val="20000"/>
              </a:spcBef>
              <a:spcAft>
                <a:spcPct val="0"/>
              </a:spcAft>
              <a:buChar char="»"/>
              <a:defRPr sz="2100">
                <a:solidFill>
                  <a:schemeClr val="tx1"/>
                </a:solidFill>
                <a:latin typeface="+mn-lt"/>
              </a:defRPr>
            </a:lvl9pPr>
          </a:lstStyle>
          <a:p>
            <a:pPr marL="0" indent="0">
              <a:buNone/>
            </a:pPr>
            <a:endParaRPr lang="en-US" sz="1600" kern="0"/>
          </a:p>
          <a:p>
            <a:pPr>
              <a:spcAft>
                <a:spcPts val="1200"/>
              </a:spcAft>
            </a:pPr>
            <a:r>
              <a:rPr lang="en-US" sz="1600" kern="0"/>
              <a:t>Informed consent </a:t>
            </a:r>
            <a:r>
              <a:rPr lang="en-US" sz="1600" b="1" kern="0"/>
              <a:t>must adequately and correctly inform the patient </a:t>
            </a:r>
            <a:r>
              <a:rPr lang="en-US" sz="1600" kern="0"/>
              <a:t>about the early stage of device development and the related risks. Patients should be provided with </a:t>
            </a:r>
            <a:r>
              <a:rPr lang="en-US" sz="1600" b="1" kern="0"/>
              <a:t>comprehensive information about their condition, treatment options, reasons behind the proposal to enroll in the EFS, and risk/benefit considerations</a:t>
            </a:r>
            <a:r>
              <a:rPr lang="en-US" sz="1600" kern="0"/>
              <a:t>.
It is advisable to incorporate a </a:t>
            </a:r>
            <a:r>
              <a:rPr lang="en-US" sz="1600" b="1" kern="0"/>
              <a:t>DSMB</a:t>
            </a:r>
            <a:r>
              <a:rPr lang="en-US" sz="1600" kern="0"/>
              <a:t> (Data Safety Monitoring Board) or </a:t>
            </a:r>
            <a:r>
              <a:rPr lang="en-US" sz="1600" b="1" kern="0"/>
              <a:t>predefine criteria for the termination of the study or use of the product in the patient</a:t>
            </a:r>
            <a:r>
              <a:rPr lang="en-US" sz="1600" kern="0"/>
              <a:t>.</a:t>
            </a:r>
            <a:endParaRPr lang="ca-ES" sz="1600" kern="0"/>
          </a:p>
        </p:txBody>
      </p:sp>
      <p:sp>
        <p:nvSpPr>
          <p:cNvPr id="7" name="Segnaposto contenuto 2">
            <a:extLst>
              <a:ext uri="{FF2B5EF4-FFF2-40B4-BE49-F238E27FC236}">
                <a16:creationId xmlns:a16="http://schemas.microsoft.com/office/drawing/2014/main" id="{AF94BDA7-59FF-4619-A0B0-517FA4461043}"/>
              </a:ext>
            </a:extLst>
          </p:cNvPr>
          <p:cNvSpPr txBox="1">
            <a:spLocks/>
          </p:cNvSpPr>
          <p:nvPr/>
        </p:nvSpPr>
        <p:spPr bwMode="auto">
          <a:xfrm>
            <a:off x="658789" y="4401020"/>
            <a:ext cx="10529283" cy="1428279"/>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endParaRPr lang="en-US" sz="1600" kern="0"/>
          </a:p>
          <a:p>
            <a:r>
              <a:rPr lang="en-US" sz="1600" kern="0"/>
              <a:t>EFS require </a:t>
            </a:r>
            <a:r>
              <a:rPr lang="en-US" sz="1600" b="1" kern="0"/>
              <a:t>close monitoring of patients and a greater ability to respond quickly to any adverse event</a:t>
            </a:r>
            <a:r>
              <a:rPr lang="en-US" sz="1600" kern="0"/>
              <a:t>, but they also require the </a:t>
            </a:r>
            <a:r>
              <a:rPr lang="en-US" sz="1600" b="1" kern="0"/>
              <a:t>ability to culturally manage a high rate of failures </a:t>
            </a:r>
            <a:r>
              <a:rPr lang="en-US" sz="1600" kern="0"/>
              <a:t>(e.g., higher mortality or adverse events). In general, high-volume </a:t>
            </a:r>
            <a:r>
              <a:rPr lang="en-US" sz="1600" b="1" kern="0"/>
              <a:t>teaching and research hospitals </a:t>
            </a:r>
            <a:r>
              <a:rPr lang="en-US" sz="1600" kern="0"/>
              <a:t>are considered the most appropriate scenario for the performance of EFS.</a:t>
            </a:r>
            <a:endParaRPr lang="ca-ES" sz="1600" kern="0"/>
          </a:p>
        </p:txBody>
      </p:sp>
      <p:sp>
        <p:nvSpPr>
          <p:cNvPr id="9" name="Rettangolo con angoli arrotondati 8">
            <a:extLst>
              <a:ext uri="{FF2B5EF4-FFF2-40B4-BE49-F238E27FC236}">
                <a16:creationId xmlns:a16="http://schemas.microsoft.com/office/drawing/2014/main" id="{6335FCDA-5D2B-4268-89F6-A60B1585E5CD}"/>
              </a:ext>
            </a:extLst>
          </p:cNvPr>
          <p:cNvSpPr/>
          <p:nvPr/>
        </p:nvSpPr>
        <p:spPr bwMode="auto">
          <a:xfrm>
            <a:off x="294749" y="1591278"/>
            <a:ext cx="2390393"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fontScale="70000" lnSpcReduction="20000"/>
          </a:bodyPr>
          <a:lstStyle/>
          <a:p>
            <a:pPr algn="ctr" defTabSz="958850" eaLnBrk="0" hangingPunct="0"/>
            <a:r>
              <a:rPr lang="ca-ES" b="1">
                <a:solidFill>
                  <a:srgbClr val="FFFFFF"/>
                </a:solidFill>
                <a:latin typeface="Calibri" panose="020F0502020204030204" pitchFamily="34" charset="0"/>
              </a:rPr>
              <a:t>Patient protection measures (e.g., informed consent)</a:t>
            </a:r>
            <a:endParaRPr lang="ca-ES" sz="1800" i="0">
              <a:solidFill>
                <a:schemeClr val="bg1"/>
              </a:solidFill>
              <a:latin typeface="Arial" charset="0"/>
            </a:endParaRPr>
          </a:p>
        </p:txBody>
      </p:sp>
      <p:sp>
        <p:nvSpPr>
          <p:cNvPr id="10" name="Rettangolo con angoli arrotondati 9">
            <a:extLst>
              <a:ext uri="{FF2B5EF4-FFF2-40B4-BE49-F238E27FC236}">
                <a16:creationId xmlns:a16="http://schemas.microsoft.com/office/drawing/2014/main" id="{97F3FE64-E39A-4BEF-A809-A354973E9FAC}"/>
              </a:ext>
            </a:extLst>
          </p:cNvPr>
          <p:cNvSpPr/>
          <p:nvPr/>
        </p:nvSpPr>
        <p:spPr bwMode="auto">
          <a:xfrm>
            <a:off x="294750" y="4166812"/>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fontScale="70000" lnSpcReduction="20000"/>
          </a:bodyPr>
          <a:lstStyle/>
          <a:p>
            <a:pPr algn="ctr" defTabSz="958850" eaLnBrk="0" hangingPunct="0"/>
            <a:r>
              <a:rPr lang="ca-ES" b="1" err="1">
                <a:solidFill>
                  <a:srgbClr val="FFFFFF"/>
                </a:solidFill>
                <a:latin typeface="Calibri" panose="020F0502020204030204" pitchFamily="34" charset="0"/>
              </a:rPr>
              <a:t>Center</a:t>
            </a:r>
            <a:r>
              <a:rPr lang="ca-ES" b="1">
                <a:solidFill>
                  <a:srgbClr val="FFFFFF"/>
                </a:solidFill>
                <a:latin typeface="Calibri" panose="020F0502020204030204" pitchFamily="34" charset="0"/>
              </a:rPr>
              <a:t> </a:t>
            </a:r>
            <a:r>
              <a:rPr lang="ca-ES" b="1" err="1">
                <a:solidFill>
                  <a:srgbClr val="FFFFFF"/>
                </a:solidFill>
                <a:latin typeface="Calibri" panose="020F0502020204030204" pitchFamily="34" charset="0"/>
              </a:rPr>
              <a:t>selection</a:t>
            </a:r>
            <a:r>
              <a:rPr lang="ca-ES" b="1">
                <a:solidFill>
                  <a:srgbClr val="FFFFFF"/>
                </a:solidFill>
                <a:latin typeface="Calibri" panose="020F0502020204030204" pitchFamily="34" charset="0"/>
              </a:rPr>
              <a:t> </a:t>
            </a:r>
            <a:r>
              <a:rPr lang="ca-ES" b="1" err="1">
                <a:solidFill>
                  <a:srgbClr val="FFFFFF"/>
                </a:solidFill>
                <a:latin typeface="Calibri" panose="020F0502020204030204" pitchFamily="34" charset="0"/>
              </a:rPr>
              <a:t>criteria</a:t>
            </a:r>
            <a:endParaRPr lang="ca-ES">
              <a:solidFill>
                <a:schemeClr val="bg1"/>
              </a:solidFill>
              <a:latin typeface="Arial" charset="0"/>
            </a:endParaRPr>
          </a:p>
        </p:txBody>
      </p:sp>
      <p:sp>
        <p:nvSpPr>
          <p:cNvPr id="5" name="CuadroTexto 4">
            <a:extLst>
              <a:ext uri="{FF2B5EF4-FFF2-40B4-BE49-F238E27FC236}">
                <a16:creationId xmlns:a16="http://schemas.microsoft.com/office/drawing/2014/main" id="{F3A8D668-1E98-EE0D-3E2E-5AF00C0BCAE3}"/>
              </a:ext>
            </a:extLst>
          </p:cNvPr>
          <p:cNvSpPr txBox="1"/>
          <p:nvPr/>
        </p:nvSpPr>
        <p:spPr>
          <a:xfrm>
            <a:off x="435006" y="754602"/>
            <a:ext cx="4385569" cy="461665"/>
          </a:xfrm>
          <a:prstGeom prst="rect">
            <a:avLst/>
          </a:prstGeom>
          <a:noFill/>
        </p:spPr>
        <p:txBody>
          <a:bodyPr wrap="square" lIns="91440" tIns="45720" rIns="91440" bIns="45720" rtlCol="0" anchor="t">
            <a:spAutoFit/>
          </a:bodyPr>
          <a:lstStyle/>
          <a:p>
            <a:r>
              <a:rPr lang="en-GB" sz="2400" b="1" dirty="0">
                <a:solidFill>
                  <a:schemeClr val="accent2"/>
                </a:solidFill>
                <a:latin typeface="Arial"/>
                <a:cs typeface="Times New Roman"/>
              </a:rPr>
              <a:t>Characteristics of an EFS</a:t>
            </a:r>
          </a:p>
        </p:txBody>
      </p:sp>
      <p:sp>
        <p:nvSpPr>
          <p:cNvPr id="12" name="Content Placeholder 1">
            <a:extLst>
              <a:ext uri="{FF2B5EF4-FFF2-40B4-BE49-F238E27FC236}">
                <a16:creationId xmlns:a16="http://schemas.microsoft.com/office/drawing/2014/main" id="{B9DE6AE0-10CC-90F5-192F-9B13C0F014EC}"/>
              </a:ext>
            </a:extLst>
          </p:cNvPr>
          <p:cNvSpPr txBox="1">
            <a:spLocks/>
          </p:cNvSpPr>
          <p:nvPr/>
        </p:nvSpPr>
        <p:spPr>
          <a:xfrm>
            <a:off x="325820" y="297452"/>
            <a:ext cx="6088113" cy="974261"/>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a:latin typeface="Arial Black"/>
              </a:rPr>
              <a:t>Introduction: Context</a:t>
            </a:r>
            <a:r>
              <a:rPr lang="en-US" sz="2000" u="sng" dirty="0">
                <a:latin typeface="Arial Black"/>
              </a:rPr>
              <a:t> (IX)</a:t>
            </a:r>
          </a:p>
        </p:txBody>
      </p:sp>
    </p:spTree>
    <p:extLst>
      <p:ext uri="{BB962C8B-B14F-4D97-AF65-F5344CB8AC3E}">
        <p14:creationId xmlns:p14="http://schemas.microsoft.com/office/powerpoint/2010/main" val="4148150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contenuto 2">
            <a:extLst>
              <a:ext uri="{FF2B5EF4-FFF2-40B4-BE49-F238E27FC236}">
                <a16:creationId xmlns:a16="http://schemas.microsoft.com/office/drawing/2014/main" id="{2C2252DD-5561-A8AA-A0B2-C0871188234F}"/>
              </a:ext>
            </a:extLst>
          </p:cNvPr>
          <p:cNvSpPr txBox="1">
            <a:spLocks/>
          </p:cNvSpPr>
          <p:nvPr/>
        </p:nvSpPr>
        <p:spPr bwMode="auto">
          <a:xfrm>
            <a:off x="665113" y="3081106"/>
            <a:ext cx="10529282" cy="1859666"/>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58775" indent="-358775" algn="l" defTabSz="957263" rtl="0" fontAlgn="base">
              <a:spcBef>
                <a:spcPct val="20000"/>
              </a:spcBef>
              <a:spcAft>
                <a:spcPct val="0"/>
              </a:spcAft>
              <a:buFont typeface="Arial" panose="020B0604020202020204" pitchFamily="34" charset="0"/>
              <a:buChar char="•"/>
              <a:defRPr sz="2000">
                <a:solidFill>
                  <a:srgbClr val="002855"/>
                </a:solidFill>
                <a:latin typeface="Arial" charset="0"/>
                <a:ea typeface="+mn-ea"/>
                <a:cs typeface="+mn-cs"/>
              </a:defRPr>
            </a:lvl1pPr>
            <a:lvl2pPr marL="776288" indent="-296863" algn="l" defTabSz="957263" rtl="0" fontAlgn="base">
              <a:spcBef>
                <a:spcPct val="20000"/>
              </a:spcBef>
              <a:spcAft>
                <a:spcPct val="0"/>
              </a:spcAft>
              <a:buFont typeface="Arial" panose="020B0604020202020204" pitchFamily="34" charset="0"/>
              <a:buChar char="–"/>
              <a:defRPr>
                <a:solidFill>
                  <a:srgbClr val="002855"/>
                </a:solidFill>
                <a:latin typeface="Arial" charset="0"/>
                <a:ea typeface="ヒラギノ角ゴ ProN W3"/>
                <a:cs typeface="ヒラギノ角ゴ ProN W3"/>
              </a:defRPr>
            </a:lvl2pPr>
            <a:lvl3pPr marL="1196975" indent="-238125"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3pPr>
            <a:lvl4pPr marL="1673225" indent="-236538" algn="l" defTabSz="957263" rtl="0" fontAlgn="base">
              <a:spcBef>
                <a:spcPct val="20000"/>
              </a:spcBef>
              <a:spcAft>
                <a:spcPct val="0"/>
              </a:spcAft>
              <a:buFont typeface="Arial" panose="020B0604020202020204" pitchFamily="34" charset="0"/>
              <a:buChar char="–"/>
              <a:defRPr sz="1600">
                <a:solidFill>
                  <a:srgbClr val="002855"/>
                </a:solidFill>
                <a:latin typeface="Arial" charset="0"/>
                <a:ea typeface="ヒラギノ角ゴ ProN W3"/>
                <a:cs typeface="ヒラギノ角ゴ ProN W3"/>
              </a:defRPr>
            </a:lvl4pPr>
            <a:lvl5pPr marL="2154238" indent="-239713" algn="l" defTabSz="957263" rtl="0" fontAlgn="base">
              <a:spcBef>
                <a:spcPct val="20000"/>
              </a:spcBef>
              <a:spcAft>
                <a:spcPct val="0"/>
              </a:spcAft>
              <a:buSzPct val="90000"/>
              <a:buFont typeface="Wingdings" panose="05000000000000000000" pitchFamily="2" charset="2"/>
              <a:buChar char="§"/>
              <a:defRPr sz="1600">
                <a:solidFill>
                  <a:srgbClr val="002855"/>
                </a:solidFill>
                <a:latin typeface="Arial" charset="0"/>
                <a:ea typeface="ヒラギノ角ゴ ProN W3"/>
                <a:cs typeface="ヒラギノ角ゴ ProN W3"/>
              </a:defRPr>
            </a:lvl5pPr>
            <a:lvl6pPr marL="2612960" indent="-241294" algn="l" defTabSz="958827" rtl="0" eaLnBrk="1" fontAlgn="base" hangingPunct="1">
              <a:spcBef>
                <a:spcPct val="20000"/>
              </a:spcBef>
              <a:spcAft>
                <a:spcPct val="0"/>
              </a:spcAft>
              <a:buChar char="»"/>
              <a:defRPr sz="2100">
                <a:solidFill>
                  <a:schemeClr val="tx1"/>
                </a:solidFill>
                <a:latin typeface="+mn-lt"/>
              </a:defRPr>
            </a:lvl6pPr>
            <a:lvl7pPr marL="3070149" indent="-241294" algn="l" defTabSz="958827" rtl="0" eaLnBrk="1" fontAlgn="base" hangingPunct="1">
              <a:spcBef>
                <a:spcPct val="20000"/>
              </a:spcBef>
              <a:spcAft>
                <a:spcPct val="0"/>
              </a:spcAft>
              <a:buChar char="»"/>
              <a:defRPr sz="2100">
                <a:solidFill>
                  <a:schemeClr val="tx1"/>
                </a:solidFill>
                <a:latin typeface="+mn-lt"/>
              </a:defRPr>
            </a:lvl7pPr>
            <a:lvl8pPr marL="3527337" indent="-241294" algn="l" defTabSz="958827" rtl="0" eaLnBrk="1" fontAlgn="base" hangingPunct="1">
              <a:spcBef>
                <a:spcPct val="20000"/>
              </a:spcBef>
              <a:spcAft>
                <a:spcPct val="0"/>
              </a:spcAft>
              <a:buChar char="»"/>
              <a:defRPr sz="2100">
                <a:solidFill>
                  <a:schemeClr val="tx1"/>
                </a:solidFill>
                <a:latin typeface="+mn-lt"/>
              </a:defRPr>
            </a:lvl8pPr>
            <a:lvl9pPr marL="3984526" indent="-241294" algn="l" defTabSz="958827" rtl="0" eaLnBrk="1" fontAlgn="base" hangingPunct="1">
              <a:spcBef>
                <a:spcPct val="20000"/>
              </a:spcBef>
              <a:spcAft>
                <a:spcPct val="0"/>
              </a:spcAft>
              <a:buChar char="»"/>
              <a:defRPr sz="2100">
                <a:solidFill>
                  <a:schemeClr val="tx1"/>
                </a:solidFill>
                <a:latin typeface="+mn-lt"/>
              </a:defRPr>
            </a:lvl9pPr>
          </a:lstStyle>
          <a:p>
            <a:pPr>
              <a:spcAft>
                <a:spcPts val="1200"/>
              </a:spcAft>
            </a:pPr>
            <a:endParaRPr lang="en-US" sz="1400" kern="0"/>
          </a:p>
          <a:p>
            <a:pPr>
              <a:spcAft>
                <a:spcPts val="1200"/>
              </a:spcAft>
            </a:pPr>
            <a:r>
              <a:rPr lang="en-US" sz="1400" b="1" kern="0"/>
              <a:t>Critically ill patients without available alternative treatments</a:t>
            </a:r>
            <a:r>
              <a:rPr lang="en-US" sz="1400" kern="0"/>
              <a:t> would likely ensure a positive </a:t>
            </a:r>
            <a:r>
              <a:rPr lang="en-US" sz="1400" b="1" kern="0"/>
              <a:t>risk-benefit ratio </a:t>
            </a:r>
            <a:r>
              <a:rPr lang="en-US" sz="1400" kern="0"/>
              <a:t>in EFS applications. 
The enrollment of </a:t>
            </a:r>
            <a:r>
              <a:rPr lang="en-US" sz="1400" b="1" kern="0"/>
              <a:t>lower-risk patients must be verified on a case-by-case basis</a:t>
            </a:r>
            <a:r>
              <a:rPr lang="en-US" sz="1400" kern="0"/>
              <a:t>, after considering the existing risk profile of the investigational device and the available alternatives.</a:t>
            </a:r>
            <a:endParaRPr lang="ca-ES" sz="1400" kern="0"/>
          </a:p>
        </p:txBody>
      </p:sp>
      <p:sp>
        <p:nvSpPr>
          <p:cNvPr id="15" name="Rettangolo con angoli arrotondati 10">
            <a:extLst>
              <a:ext uri="{FF2B5EF4-FFF2-40B4-BE49-F238E27FC236}">
                <a16:creationId xmlns:a16="http://schemas.microsoft.com/office/drawing/2014/main" id="{BF8ECCFD-9DF2-73A1-7EC5-BB224901F98C}"/>
              </a:ext>
            </a:extLst>
          </p:cNvPr>
          <p:cNvSpPr/>
          <p:nvPr/>
        </p:nvSpPr>
        <p:spPr bwMode="auto">
          <a:xfrm>
            <a:off x="301074" y="2789391"/>
            <a:ext cx="1418358" cy="443826"/>
          </a:xfrm>
          <a:prstGeom prst="roundRect">
            <a:avLst/>
          </a:prstGeom>
          <a:solidFill>
            <a:schemeClr val="accent2"/>
          </a:solidFill>
          <a:ln w="9525" algn="ctr">
            <a:solidFill>
              <a:schemeClr val="accent1"/>
            </a:solidFill>
            <a:round/>
            <a:headEnd/>
            <a:tailEnd/>
          </a:ln>
          <a:effectLst>
            <a:outerShdw blurRad="50800" dist="38100" dir="2700000" algn="tl" rotWithShape="0">
              <a:prstClr val="black">
                <a:alpha val="40000"/>
              </a:prstClr>
            </a:outerShdw>
          </a:effectLst>
        </p:spPr>
        <p:txBody>
          <a:bodyPr lIns="36000" tIns="36000" rIns="36000" bIns="36000" rtlCol="0" anchor="ctr">
            <a:normAutofit fontScale="70000" lnSpcReduction="20000"/>
          </a:bodyPr>
          <a:lstStyle/>
          <a:p>
            <a:pPr algn="ctr" defTabSz="958850" eaLnBrk="0" hangingPunct="0"/>
            <a:r>
              <a:rPr lang="ca-ES" b="1" err="1">
                <a:solidFill>
                  <a:srgbClr val="FFFFFF"/>
                </a:solidFill>
                <a:latin typeface="Calibri" panose="020F0502020204030204" pitchFamily="34" charset="0"/>
              </a:rPr>
              <a:t>Patient</a:t>
            </a:r>
            <a:r>
              <a:rPr lang="ca-ES" b="1">
                <a:solidFill>
                  <a:srgbClr val="FFFFFF"/>
                </a:solidFill>
                <a:latin typeface="Calibri" panose="020F0502020204030204" pitchFamily="34" charset="0"/>
              </a:rPr>
              <a:t> </a:t>
            </a:r>
            <a:r>
              <a:rPr lang="ca-ES" b="1" err="1">
                <a:solidFill>
                  <a:srgbClr val="FFFFFF"/>
                </a:solidFill>
                <a:latin typeface="Calibri" panose="020F0502020204030204" pitchFamily="34" charset="0"/>
              </a:rPr>
              <a:t>selection</a:t>
            </a:r>
            <a:r>
              <a:rPr lang="ca-ES" b="1">
                <a:solidFill>
                  <a:srgbClr val="FFFFFF"/>
                </a:solidFill>
                <a:latin typeface="Calibri" panose="020F0502020204030204" pitchFamily="34" charset="0"/>
              </a:rPr>
              <a:t> </a:t>
            </a:r>
            <a:r>
              <a:rPr lang="ca-ES" b="1" err="1">
                <a:solidFill>
                  <a:srgbClr val="FFFFFF"/>
                </a:solidFill>
                <a:latin typeface="Calibri" panose="020F0502020204030204" pitchFamily="34" charset="0"/>
              </a:rPr>
              <a:t>criteria</a:t>
            </a:r>
            <a:endParaRPr lang="ca-ES">
              <a:solidFill>
                <a:schemeClr val="bg1"/>
              </a:solidFill>
              <a:latin typeface="Arial" charset="0"/>
            </a:endParaRPr>
          </a:p>
        </p:txBody>
      </p:sp>
      <p:sp>
        <p:nvSpPr>
          <p:cNvPr id="2" name="Content Placeholder 1">
            <a:extLst>
              <a:ext uri="{FF2B5EF4-FFF2-40B4-BE49-F238E27FC236}">
                <a16:creationId xmlns:a16="http://schemas.microsoft.com/office/drawing/2014/main" id="{69905C5E-53FB-2210-01E3-752D9C3B23D6}"/>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(X)</a:t>
            </a:r>
          </a:p>
        </p:txBody>
      </p:sp>
      <p:sp>
        <p:nvSpPr>
          <p:cNvPr id="3" name="CuadroTexto 2">
            <a:extLst>
              <a:ext uri="{FF2B5EF4-FFF2-40B4-BE49-F238E27FC236}">
                <a16:creationId xmlns:a16="http://schemas.microsoft.com/office/drawing/2014/main" id="{6BE7A2B0-AE61-CEB1-0F37-AC9FC05792F5}"/>
              </a:ext>
            </a:extLst>
          </p:cNvPr>
          <p:cNvSpPr txBox="1"/>
          <p:nvPr/>
        </p:nvSpPr>
        <p:spPr>
          <a:xfrm>
            <a:off x="435006" y="754602"/>
            <a:ext cx="4385569" cy="461665"/>
          </a:xfrm>
          <a:prstGeom prst="rect">
            <a:avLst/>
          </a:prstGeom>
          <a:noFill/>
        </p:spPr>
        <p:txBody>
          <a:bodyPr wrap="square" lIns="91440" tIns="45720" rIns="91440" bIns="45720" rtlCol="0" anchor="t">
            <a:spAutoFit/>
          </a:bodyPr>
          <a:lstStyle/>
          <a:p>
            <a:r>
              <a:rPr lang="en-GB" sz="2400" b="1" dirty="0">
                <a:solidFill>
                  <a:schemeClr val="accent2"/>
                </a:solidFill>
                <a:latin typeface="Arial"/>
                <a:cs typeface="Arial"/>
              </a:rPr>
              <a:t>Characteristics </a:t>
            </a:r>
            <a:r>
              <a:rPr lang="ca-ES" sz="2400" b="1" dirty="0">
                <a:solidFill>
                  <a:schemeClr val="accent2"/>
                </a:solidFill>
                <a:latin typeface="Arial"/>
                <a:cs typeface="Times New Roman"/>
              </a:rPr>
              <a:t>of </a:t>
            </a:r>
            <a:r>
              <a:rPr lang="ca-ES" sz="2400" b="1" dirty="0" err="1">
                <a:solidFill>
                  <a:schemeClr val="accent2"/>
                </a:solidFill>
                <a:latin typeface="Arial"/>
                <a:cs typeface="Times New Roman"/>
              </a:rPr>
              <a:t>an</a:t>
            </a:r>
            <a:r>
              <a:rPr lang="ca-ES" sz="2400" b="1" dirty="0">
                <a:solidFill>
                  <a:schemeClr val="accent2"/>
                </a:solidFill>
                <a:latin typeface="Arial"/>
                <a:cs typeface="Times New Roman"/>
              </a:rPr>
              <a:t> EFS</a:t>
            </a:r>
            <a:endParaRPr lang="ca-ES" dirty="0">
              <a:solidFill>
                <a:schemeClr val="accent2"/>
              </a:solidFill>
            </a:endParaRPr>
          </a:p>
        </p:txBody>
      </p:sp>
    </p:spTree>
    <p:extLst>
      <p:ext uri="{BB962C8B-B14F-4D97-AF65-F5344CB8AC3E}">
        <p14:creationId xmlns:p14="http://schemas.microsoft.com/office/powerpoint/2010/main" val="3842895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6AF95E7-210B-4A17-B14B-F623D929A152}"/>
              </a:ext>
            </a:extLst>
          </p:cNvPr>
          <p:cNvSpPr>
            <a:spLocks noGrp="1"/>
          </p:cNvSpPr>
          <p:nvPr>
            <p:ph type="body" sz="quarter" idx="12"/>
          </p:nvPr>
        </p:nvSpPr>
        <p:spPr>
          <a:xfrm>
            <a:off x="647548" y="1645918"/>
            <a:ext cx="11088000" cy="4644000"/>
          </a:xfrm>
        </p:spPr>
        <p:txBody>
          <a:bodyPr/>
          <a:lstStyle/>
          <a:p>
            <a:pPr marL="342900" indent="-342900">
              <a:buFont typeface="+mj-lt"/>
              <a:buAutoNum type="arabicPeriod"/>
            </a:pPr>
            <a:r>
              <a:rPr lang="en-US" sz="1600" b="1"/>
              <a:t>Feasible in the EU</a:t>
            </a:r>
            <a:r>
              <a:rPr lang="en-US" sz="1600"/>
              <a:t>, they have already been carried out although they have not been </a:t>
            </a:r>
            <a:r>
              <a:rPr lang="en-US" sz="1600" err="1"/>
              <a:t>categorised</a:t>
            </a:r>
            <a:r>
              <a:rPr lang="en-US" sz="1600"/>
              <a:t> as such.
</a:t>
            </a:r>
            <a:r>
              <a:rPr lang="en-US" sz="1600" b="1"/>
              <a:t>Contemplated by the general regulatory framework</a:t>
            </a:r>
            <a:r>
              <a:rPr lang="en-US" sz="1600"/>
              <a:t>: </a:t>
            </a:r>
          </a:p>
          <a:p>
            <a:pPr marL="971550" lvl="1" indent="-285750"/>
            <a:r>
              <a:rPr lang="en-US" sz="1600" b="1"/>
              <a:t>ISO 14155:2020 </a:t>
            </a:r>
            <a:r>
              <a:rPr lang="en-US" sz="1600"/>
              <a:t>Clinical research of medical devices for human subjects — Good clinical practice (GCP).
</a:t>
            </a:r>
            <a:r>
              <a:rPr lang="en-US" sz="1600" b="1"/>
              <a:t>MDR 2017/745 </a:t>
            </a:r>
            <a:r>
              <a:rPr lang="en-US" sz="1600"/>
              <a:t>Early dialogue and life-cycle approach to clinical evidence generation.
</a:t>
            </a:r>
            <a:r>
              <a:rPr lang="en-US" sz="1600" b="1"/>
              <a:t>MDCG 2021-6 </a:t>
            </a:r>
            <a:r>
              <a:rPr lang="en-US" sz="1600"/>
              <a:t>Clinical Research Questions and Answers.</a:t>
            </a:r>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a:pPr>
            <a:endParaRPr lang="en-US" sz="1600"/>
          </a:p>
          <a:p>
            <a:pPr marL="342900" indent="-342900">
              <a:buFont typeface="+mj-lt"/>
              <a:buAutoNum type="arabicPeriod" startAt="3"/>
            </a:pPr>
            <a:r>
              <a:rPr lang="en-US" sz="1600"/>
              <a:t>Beneficial for </a:t>
            </a:r>
            <a:r>
              <a:rPr lang="en-US" sz="1600" b="1"/>
              <a:t>companies, patients and health centers </a:t>
            </a:r>
            <a:r>
              <a:rPr lang="en-US" sz="1600"/>
              <a:t>that develop technological innovation.</a:t>
            </a:r>
            <a:endParaRPr lang="ca-ES" sz="1600"/>
          </a:p>
        </p:txBody>
      </p:sp>
      <p:pic>
        <p:nvPicPr>
          <p:cNvPr id="4" name="Immagine 3">
            <a:extLst>
              <a:ext uri="{FF2B5EF4-FFF2-40B4-BE49-F238E27FC236}">
                <a16:creationId xmlns:a16="http://schemas.microsoft.com/office/drawing/2014/main" id="{64A2CA7F-E9AA-46E8-A6DE-8169EF23A866}"/>
              </a:ext>
            </a:extLst>
          </p:cNvPr>
          <p:cNvPicPr>
            <a:picLocks noChangeAspect="1"/>
          </p:cNvPicPr>
          <p:nvPr/>
        </p:nvPicPr>
        <p:blipFill>
          <a:blip r:embed="rId2"/>
          <a:stretch>
            <a:fillRect/>
          </a:stretch>
        </p:blipFill>
        <p:spPr>
          <a:xfrm>
            <a:off x="3189600" y="3167818"/>
            <a:ext cx="5508000" cy="2747895"/>
          </a:xfrm>
          <a:prstGeom prst="rect">
            <a:avLst/>
          </a:prstGeom>
        </p:spPr>
      </p:pic>
      <p:sp>
        <p:nvSpPr>
          <p:cNvPr id="3" name="Elipse 2">
            <a:extLst>
              <a:ext uri="{FF2B5EF4-FFF2-40B4-BE49-F238E27FC236}">
                <a16:creationId xmlns:a16="http://schemas.microsoft.com/office/drawing/2014/main" id="{BE8A454D-275C-74DE-21E9-ED788278637E}"/>
              </a:ext>
            </a:extLst>
          </p:cNvPr>
          <p:cNvSpPr/>
          <p:nvPr/>
        </p:nvSpPr>
        <p:spPr>
          <a:xfrm>
            <a:off x="4019550" y="4657725"/>
            <a:ext cx="1390650" cy="39052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ontent Placeholder 1">
            <a:extLst>
              <a:ext uri="{FF2B5EF4-FFF2-40B4-BE49-F238E27FC236}">
                <a16:creationId xmlns:a16="http://schemas.microsoft.com/office/drawing/2014/main" id="{DCD53988-37EB-59B4-F6E7-691E80435357}"/>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a:t>
            </a:r>
            <a:r>
              <a:rPr lang="en-US" sz="2000" u="sng"/>
              <a:t> (XI)</a:t>
            </a:r>
          </a:p>
        </p:txBody>
      </p:sp>
      <p:sp>
        <p:nvSpPr>
          <p:cNvPr id="11" name="CuadroTexto 10">
            <a:extLst>
              <a:ext uri="{FF2B5EF4-FFF2-40B4-BE49-F238E27FC236}">
                <a16:creationId xmlns:a16="http://schemas.microsoft.com/office/drawing/2014/main" id="{7AAFBC2C-069B-4BBB-9C9D-8A319785555E}"/>
              </a:ext>
            </a:extLst>
          </p:cNvPr>
          <p:cNvSpPr txBox="1"/>
          <p:nvPr/>
        </p:nvSpPr>
        <p:spPr>
          <a:xfrm>
            <a:off x="398347" y="677526"/>
            <a:ext cx="4623260" cy="461665"/>
          </a:xfrm>
          <a:prstGeom prst="rect">
            <a:avLst/>
          </a:prstGeom>
          <a:noFill/>
        </p:spPr>
        <p:txBody>
          <a:bodyPr wrap="square" lIns="91440" tIns="45720" rIns="91440" bIns="45720" rtlCol="0" anchor="t">
            <a:spAutoFit/>
          </a:bodyPr>
          <a:lstStyle/>
          <a:p>
            <a:r>
              <a:rPr lang="ca-ES" sz="2400" b="1" dirty="0" err="1">
                <a:solidFill>
                  <a:schemeClr val="accent2"/>
                </a:solidFill>
                <a:latin typeface="Arial"/>
                <a:cs typeface="Arial"/>
              </a:rPr>
              <a:t>Why</a:t>
            </a:r>
            <a:r>
              <a:rPr lang="ca-ES" sz="2400" b="1" dirty="0">
                <a:solidFill>
                  <a:schemeClr val="accent2"/>
                </a:solidFill>
                <a:latin typeface="Arial"/>
                <a:cs typeface="Arial"/>
              </a:rPr>
              <a:t> </a:t>
            </a:r>
            <a:r>
              <a:rPr lang="ca-ES" sz="2400" b="1" dirty="0" err="1">
                <a:solidFill>
                  <a:schemeClr val="accent2"/>
                </a:solidFill>
                <a:latin typeface="Arial"/>
                <a:cs typeface="Arial"/>
              </a:rPr>
              <a:t>an</a:t>
            </a:r>
            <a:r>
              <a:rPr lang="ca-ES" sz="2400" b="1" dirty="0">
                <a:solidFill>
                  <a:schemeClr val="accent2"/>
                </a:solidFill>
                <a:latin typeface="Arial"/>
                <a:cs typeface="Arial"/>
              </a:rPr>
              <a:t> EFS </a:t>
            </a:r>
            <a:r>
              <a:rPr lang="ca-ES" sz="2400" b="1" dirty="0" err="1">
                <a:solidFill>
                  <a:schemeClr val="accent2"/>
                </a:solidFill>
                <a:latin typeface="Arial"/>
                <a:cs typeface="Arial"/>
              </a:rPr>
              <a:t>program</a:t>
            </a:r>
            <a:r>
              <a:rPr lang="ca-ES" sz="2400" b="1" dirty="0">
                <a:solidFill>
                  <a:schemeClr val="accent2"/>
                </a:solidFill>
                <a:latin typeface="Arial"/>
                <a:cs typeface="Arial"/>
              </a:rPr>
              <a:t> in EU?</a:t>
            </a:r>
          </a:p>
        </p:txBody>
      </p:sp>
    </p:spTree>
    <p:extLst>
      <p:ext uri="{BB962C8B-B14F-4D97-AF65-F5344CB8AC3E}">
        <p14:creationId xmlns:p14="http://schemas.microsoft.com/office/powerpoint/2010/main" val="40606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6AF95E7-210B-4A17-B14B-F623D929A152}"/>
              </a:ext>
            </a:extLst>
          </p:cNvPr>
          <p:cNvSpPr>
            <a:spLocks noGrp="1"/>
          </p:cNvSpPr>
          <p:nvPr>
            <p:ph type="body" sz="quarter" idx="12"/>
          </p:nvPr>
        </p:nvSpPr>
        <p:spPr>
          <a:xfrm>
            <a:off x="647548" y="1645918"/>
            <a:ext cx="11088000" cy="4644000"/>
          </a:xfrm>
        </p:spPr>
        <p:txBody>
          <a:bodyPr/>
          <a:lstStyle/>
          <a:p>
            <a:pPr marL="342900" indent="-342900">
              <a:buFont typeface="+mj-lt"/>
              <a:buAutoNum type="arabicPeriod" startAt="4"/>
            </a:pPr>
            <a:r>
              <a:rPr lang="en-US" b="1"/>
              <a:t>There is no common </a:t>
            </a:r>
            <a:r>
              <a:rPr lang="en-US" b="1" err="1"/>
              <a:t>standardised</a:t>
            </a:r>
            <a:r>
              <a:rPr lang="en-US" b="1"/>
              <a:t> procedural framework, guidelines or reference standards </a:t>
            </a:r>
            <a:r>
              <a:rPr lang="en-US"/>
              <a:t>for carrying out EFS in the EU</a:t>
            </a:r>
            <a:r>
              <a:rPr lang="en-US" b="1"/>
              <a:t>.</a:t>
            </a:r>
            <a:endParaRPr lang="en-US"/>
          </a:p>
          <a:p>
            <a:pPr marL="342900" indent="-342900">
              <a:buFont typeface="+mj-lt"/>
              <a:buAutoNum type="arabicPeriod" startAt="4"/>
            </a:pPr>
            <a:endParaRPr lang="en-US"/>
          </a:p>
          <a:p>
            <a:pPr marL="342900" indent="-342900">
              <a:buFont typeface="+mj-lt"/>
              <a:buAutoNum type="arabicPeriod" startAt="4"/>
            </a:pPr>
            <a:endParaRPr lang="en-US"/>
          </a:p>
          <a:p>
            <a:pPr marL="342900" indent="-342900">
              <a:buFont typeface="+mj-lt"/>
              <a:buAutoNum type="arabicPeriod" startAt="4"/>
            </a:pPr>
            <a:r>
              <a:rPr lang="en-US" b="1"/>
              <a:t>The EU risks losing competitiveness and attractiveness </a:t>
            </a:r>
            <a:r>
              <a:rPr lang="en-US"/>
              <a:t>for innovation and investment</a:t>
            </a:r>
            <a:r>
              <a:rPr lang="en-US" b="1"/>
              <a:t>.</a:t>
            </a:r>
            <a:endParaRPr lang="en-GB"/>
          </a:p>
        </p:txBody>
      </p:sp>
      <p:sp>
        <p:nvSpPr>
          <p:cNvPr id="6" name="Freccia in giù 5">
            <a:extLst>
              <a:ext uri="{FF2B5EF4-FFF2-40B4-BE49-F238E27FC236}">
                <a16:creationId xmlns:a16="http://schemas.microsoft.com/office/drawing/2014/main" id="{524E078B-EF9D-4B2B-A0F3-3F29AE21FFB6}"/>
              </a:ext>
            </a:extLst>
          </p:cNvPr>
          <p:cNvSpPr/>
          <p:nvPr/>
        </p:nvSpPr>
        <p:spPr bwMode="auto">
          <a:xfrm>
            <a:off x="5784260" y="2238496"/>
            <a:ext cx="648073" cy="504056"/>
          </a:xfrm>
          <a:prstGeom prst="downArrow">
            <a:avLst/>
          </a:prstGeom>
          <a:solidFill>
            <a:schemeClr val="tx2"/>
          </a:solidFill>
          <a:ln w="9525" algn="ctr">
            <a:noFill/>
            <a:round/>
            <a:headEnd/>
            <a:tailEnd/>
          </a:ln>
        </p:spPr>
        <p:txBody>
          <a:bodyPr lIns="36000" tIns="36000" rIns="36000" bIns="36000" rtlCol="0" anchor="ctr">
            <a:normAutofit/>
          </a:bodyPr>
          <a:lstStyle/>
          <a:p>
            <a:pPr algn="ctr" defTabSz="958850" eaLnBrk="0" hangingPunct="0"/>
            <a:endParaRPr lang="it-IT" sz="1800" i="0">
              <a:solidFill>
                <a:srgbClr val="003399"/>
              </a:solidFill>
              <a:latin typeface="Arial" charset="0"/>
            </a:endParaRPr>
          </a:p>
        </p:txBody>
      </p:sp>
      <p:sp>
        <p:nvSpPr>
          <p:cNvPr id="7" name="CasellaDiTesto 6">
            <a:extLst>
              <a:ext uri="{FF2B5EF4-FFF2-40B4-BE49-F238E27FC236}">
                <a16:creationId xmlns:a16="http://schemas.microsoft.com/office/drawing/2014/main" id="{DF9D53F6-7DF8-4E9A-A047-F0E8BB836DDD}"/>
              </a:ext>
            </a:extLst>
          </p:cNvPr>
          <p:cNvSpPr txBox="1"/>
          <p:nvPr/>
        </p:nvSpPr>
        <p:spPr bwMode="auto">
          <a:xfrm>
            <a:off x="1338537" y="3604083"/>
            <a:ext cx="4613083" cy="461665"/>
          </a:xfrm>
          <a:prstGeom prst="rect">
            <a:avLst/>
          </a:prstGeom>
          <a:noFill/>
          <a:ln w="9525">
            <a:noFill/>
            <a:miter lim="800000"/>
            <a:headEnd/>
            <a:tailEnd/>
          </a:ln>
        </p:spPr>
        <p:txBody>
          <a:bodyPr wrap="square" rtlCol="0">
            <a:spAutoFit/>
          </a:bodyPr>
          <a:lstStyle/>
          <a:p>
            <a:pPr algn="ctr"/>
            <a:r>
              <a:rPr lang="en-US" sz="1200" b="1">
                <a:solidFill>
                  <a:schemeClr val="bg1">
                    <a:lumMod val="50000"/>
                  </a:schemeClr>
                </a:solidFill>
                <a:cs typeface="Arial" charset="0"/>
              </a:rPr>
              <a:t>Investments in R&amp;D (million euros) in the healthcare equipment and services industry(</a:t>
            </a:r>
            <a:r>
              <a:rPr lang="en-US" sz="1200" b="1" i="0">
                <a:solidFill>
                  <a:schemeClr val="bg1">
                    <a:lumMod val="50000"/>
                  </a:schemeClr>
                </a:solidFill>
                <a:cs typeface="Arial" charset="0"/>
              </a:rPr>
              <a:t>Grassano et al 2022)</a:t>
            </a:r>
          </a:p>
        </p:txBody>
      </p:sp>
      <p:graphicFrame>
        <p:nvGraphicFramePr>
          <p:cNvPr id="9" name="Grafico 8">
            <a:extLst>
              <a:ext uri="{FF2B5EF4-FFF2-40B4-BE49-F238E27FC236}">
                <a16:creationId xmlns:a16="http://schemas.microsoft.com/office/drawing/2014/main" id="{717829AE-0B58-4149-A524-DEA546A5279D}"/>
              </a:ext>
            </a:extLst>
          </p:cNvPr>
          <p:cNvGraphicFramePr/>
          <p:nvPr/>
        </p:nvGraphicFramePr>
        <p:xfrm>
          <a:off x="1505896" y="4084082"/>
          <a:ext cx="4278364" cy="2256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afico 9">
            <a:extLst>
              <a:ext uri="{FF2B5EF4-FFF2-40B4-BE49-F238E27FC236}">
                <a16:creationId xmlns:a16="http://schemas.microsoft.com/office/drawing/2014/main" id="{F0093A92-CBD2-47B5-8BCB-1281855EA34E}"/>
              </a:ext>
            </a:extLst>
          </p:cNvPr>
          <p:cNvGraphicFramePr/>
          <p:nvPr/>
        </p:nvGraphicFramePr>
        <p:xfrm>
          <a:off x="6410039" y="4077899"/>
          <a:ext cx="4485489" cy="2256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CasellaDiTesto 10">
            <a:extLst>
              <a:ext uri="{FF2B5EF4-FFF2-40B4-BE49-F238E27FC236}">
                <a16:creationId xmlns:a16="http://schemas.microsoft.com/office/drawing/2014/main" id="{8FFC2892-1D97-4ACB-85A5-DC047636A2C7}"/>
              </a:ext>
            </a:extLst>
          </p:cNvPr>
          <p:cNvSpPr txBox="1"/>
          <p:nvPr/>
        </p:nvSpPr>
        <p:spPr bwMode="auto">
          <a:xfrm>
            <a:off x="6410039" y="3597900"/>
            <a:ext cx="4485488" cy="461665"/>
          </a:xfrm>
          <a:prstGeom prst="rect">
            <a:avLst/>
          </a:prstGeom>
          <a:noFill/>
          <a:ln w="9525">
            <a:noFill/>
            <a:miter lim="800000"/>
            <a:headEnd/>
            <a:tailEnd/>
          </a:ln>
        </p:spPr>
        <p:txBody>
          <a:bodyPr wrap="square" rtlCol="0">
            <a:spAutoFit/>
          </a:bodyPr>
          <a:lstStyle/>
          <a:p>
            <a:pPr algn="ctr"/>
            <a:r>
              <a:rPr lang="en-US" sz="1200" b="1">
                <a:solidFill>
                  <a:schemeClr val="bg1">
                    <a:lumMod val="50000"/>
                  </a:schemeClr>
                </a:solidFill>
                <a:cs typeface="Arial" charset="0"/>
              </a:rPr>
              <a:t>CAGR (Compound Annual Growth Rate) of the global medical technology market2017-2022 (</a:t>
            </a:r>
            <a:r>
              <a:rPr lang="en-US" sz="1200" b="1" i="0">
                <a:solidFill>
                  <a:schemeClr val="bg1">
                    <a:lumMod val="50000"/>
                  </a:schemeClr>
                </a:solidFill>
                <a:cs typeface="Arial" charset="0"/>
              </a:rPr>
              <a:t>Statista)</a:t>
            </a:r>
          </a:p>
        </p:txBody>
      </p:sp>
      <p:sp>
        <p:nvSpPr>
          <p:cNvPr id="4" name="Content Placeholder 1">
            <a:extLst>
              <a:ext uri="{FF2B5EF4-FFF2-40B4-BE49-F238E27FC236}">
                <a16:creationId xmlns:a16="http://schemas.microsoft.com/office/drawing/2014/main" id="{0267218A-6F81-7D30-5F87-C47CC76E024E}"/>
              </a:ext>
            </a:extLst>
          </p:cNvPr>
          <p:cNvSpPr txBox="1">
            <a:spLocks/>
          </p:cNvSpPr>
          <p:nvPr/>
        </p:nvSpPr>
        <p:spPr>
          <a:xfrm>
            <a:off x="325820" y="297452"/>
            <a:ext cx="6088113" cy="9742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a:t>Introduction: Context (XII)</a:t>
            </a:r>
          </a:p>
        </p:txBody>
      </p:sp>
      <p:sp>
        <p:nvSpPr>
          <p:cNvPr id="5" name="CuadroTexto 4">
            <a:extLst>
              <a:ext uri="{FF2B5EF4-FFF2-40B4-BE49-F238E27FC236}">
                <a16:creationId xmlns:a16="http://schemas.microsoft.com/office/drawing/2014/main" id="{BE6D1789-D02C-ADFA-9FC3-6591533A6F03}"/>
              </a:ext>
            </a:extLst>
          </p:cNvPr>
          <p:cNvSpPr txBox="1"/>
          <p:nvPr/>
        </p:nvSpPr>
        <p:spPr>
          <a:xfrm>
            <a:off x="408373" y="788818"/>
            <a:ext cx="4482391" cy="461665"/>
          </a:xfrm>
          <a:prstGeom prst="rect">
            <a:avLst/>
          </a:prstGeom>
          <a:noFill/>
        </p:spPr>
        <p:txBody>
          <a:bodyPr wrap="square" lIns="91440" tIns="45720" rIns="91440" bIns="45720" rtlCol="0" anchor="t">
            <a:spAutoFit/>
          </a:bodyPr>
          <a:lstStyle/>
          <a:p>
            <a:r>
              <a:rPr lang="ca-ES" sz="2400" b="1" dirty="0" err="1">
                <a:solidFill>
                  <a:schemeClr val="accent2"/>
                </a:solidFill>
                <a:latin typeface="Arial"/>
                <a:cs typeface="Arial"/>
              </a:rPr>
              <a:t>Why</a:t>
            </a:r>
            <a:r>
              <a:rPr lang="ca-ES" sz="2400" b="1" dirty="0">
                <a:solidFill>
                  <a:schemeClr val="accent2"/>
                </a:solidFill>
                <a:latin typeface="Arial"/>
                <a:cs typeface="Arial"/>
              </a:rPr>
              <a:t> </a:t>
            </a:r>
            <a:r>
              <a:rPr lang="ca-ES" sz="2400" b="1" dirty="0" err="1">
                <a:solidFill>
                  <a:schemeClr val="accent2"/>
                </a:solidFill>
                <a:latin typeface="Arial"/>
                <a:cs typeface="Arial"/>
              </a:rPr>
              <a:t>an</a:t>
            </a:r>
            <a:r>
              <a:rPr lang="ca-ES" sz="2400" b="1" dirty="0">
                <a:solidFill>
                  <a:schemeClr val="accent2"/>
                </a:solidFill>
                <a:latin typeface="Arial"/>
                <a:cs typeface="Arial"/>
              </a:rPr>
              <a:t> EFS </a:t>
            </a:r>
            <a:r>
              <a:rPr lang="ca-ES" sz="2400" b="1" dirty="0" err="1">
                <a:solidFill>
                  <a:schemeClr val="accent2"/>
                </a:solidFill>
                <a:latin typeface="Arial"/>
                <a:cs typeface="Arial"/>
              </a:rPr>
              <a:t>program</a:t>
            </a:r>
            <a:r>
              <a:rPr lang="ca-ES" sz="2400" b="1" dirty="0">
                <a:solidFill>
                  <a:schemeClr val="accent2"/>
                </a:solidFill>
                <a:latin typeface="Arial"/>
                <a:cs typeface="Arial"/>
              </a:rPr>
              <a:t> in EU?</a:t>
            </a:r>
          </a:p>
        </p:txBody>
      </p:sp>
    </p:spTree>
    <p:extLst>
      <p:ext uri="{BB962C8B-B14F-4D97-AF65-F5344CB8AC3E}">
        <p14:creationId xmlns:p14="http://schemas.microsoft.com/office/powerpoint/2010/main" val="360742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14568C76-F905-4249-A990-C5BD0EDA2026}"/>
              </a:ext>
            </a:extLst>
          </p:cNvPr>
          <p:cNvSpPr>
            <a:spLocks noGrp="1"/>
          </p:cNvSpPr>
          <p:nvPr>
            <p:ph idx="10"/>
          </p:nvPr>
        </p:nvSpPr>
        <p:spPr>
          <a:xfrm>
            <a:off x="553393" y="214682"/>
            <a:ext cx="5554712" cy="599931"/>
          </a:xfrm>
        </p:spPr>
        <p:txBody>
          <a:bodyPr lIns="91440" tIns="45720" rIns="91440" bIns="45720" anchor="t"/>
          <a:lstStyle/>
          <a:p>
            <a:r>
              <a:rPr lang="en-US" sz="2400" u="sng" dirty="0">
                <a:latin typeface="Arial Black"/>
              </a:rPr>
              <a:t>The HEU-EFS</a:t>
            </a:r>
            <a:endParaRPr lang="ca-ES" dirty="0">
              <a:solidFill>
                <a:schemeClr val="accent2"/>
              </a:solidFill>
              <a:cs typeface="Arial"/>
            </a:endParaRPr>
          </a:p>
          <a:p>
            <a:r>
              <a:rPr lang="ca-ES" sz="2400" dirty="0">
                <a:solidFill>
                  <a:schemeClr val="accent2"/>
                </a:solidFill>
                <a:latin typeface="Arial"/>
                <a:cs typeface="Arial"/>
              </a:rPr>
              <a:t>Objectives (I)</a:t>
            </a:r>
            <a:endParaRPr lang="ca-ES">
              <a:solidFill>
                <a:schemeClr val="accent2"/>
              </a:solidFill>
            </a:endParaRPr>
          </a:p>
        </p:txBody>
      </p:sp>
      <p:sp>
        <p:nvSpPr>
          <p:cNvPr id="6" name="Text Placeholder 3">
            <a:extLst>
              <a:ext uri="{FF2B5EF4-FFF2-40B4-BE49-F238E27FC236}">
                <a16:creationId xmlns:a16="http://schemas.microsoft.com/office/drawing/2014/main" id="{113962E0-031F-A2A1-7A42-BAAD4864164C}"/>
              </a:ext>
            </a:extLst>
          </p:cNvPr>
          <p:cNvSpPr txBox="1">
            <a:spLocks/>
          </p:cNvSpPr>
          <p:nvPr/>
        </p:nvSpPr>
        <p:spPr>
          <a:xfrm>
            <a:off x="1071562" y="2192306"/>
            <a:ext cx="10048875" cy="247338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sz="2400" b="1">
                <a:solidFill>
                  <a:schemeClr val="bg1"/>
                </a:solidFill>
              </a:rPr>
              <a:t>General objective:</a:t>
            </a:r>
          </a:p>
          <a:p>
            <a:pPr lvl="0" algn="ctr"/>
            <a:r>
              <a:rPr lang="en-US" sz="2400">
                <a:solidFill>
                  <a:schemeClr val="bg1"/>
                </a:solidFill>
              </a:rPr>
              <a:t>
To make recommendations for the establishment of a </a:t>
            </a:r>
            <a:r>
              <a:rPr lang="en-US" sz="2400" err="1">
                <a:solidFill>
                  <a:schemeClr val="bg1"/>
                </a:solidFill>
              </a:rPr>
              <a:t>harmonised</a:t>
            </a:r>
            <a:r>
              <a:rPr lang="en-US" sz="2400">
                <a:solidFill>
                  <a:schemeClr val="bg1"/>
                </a:solidFill>
              </a:rPr>
              <a:t> EFS program within the EU, with a focus on ensuring patient safety and improving the competitiveness of the EU Single Market.</a:t>
            </a:r>
            <a:endParaRPr lang="ca-ES" sz="2400">
              <a:solidFill>
                <a:schemeClr val="bg1"/>
              </a:solidFill>
            </a:endParaRPr>
          </a:p>
        </p:txBody>
      </p:sp>
    </p:spTree>
    <p:extLst>
      <p:ext uri="{BB962C8B-B14F-4D97-AF65-F5344CB8AC3E}">
        <p14:creationId xmlns:p14="http://schemas.microsoft.com/office/powerpoint/2010/main" val="369210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a:extLst>
              <a:ext uri="{FF2B5EF4-FFF2-40B4-BE49-F238E27FC236}">
                <a16:creationId xmlns:a16="http://schemas.microsoft.com/office/drawing/2014/main" id="{2745167B-215A-43AD-A913-408155FC09B7}"/>
              </a:ext>
            </a:extLst>
          </p:cNvPr>
          <p:cNvGraphicFramePr>
            <a:graphicFrameLocks/>
          </p:cNvGraphicFramePr>
          <p:nvPr/>
        </p:nvGraphicFramePr>
        <p:xfrm>
          <a:off x="479425" y="1680109"/>
          <a:ext cx="11114088" cy="4986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uppo 5">
            <a:extLst>
              <a:ext uri="{FF2B5EF4-FFF2-40B4-BE49-F238E27FC236}">
                <a16:creationId xmlns:a16="http://schemas.microsoft.com/office/drawing/2014/main" id="{2A2C5E00-F6E2-429D-94DC-355E30C2128A}"/>
              </a:ext>
            </a:extLst>
          </p:cNvPr>
          <p:cNvGrpSpPr/>
          <p:nvPr/>
        </p:nvGrpSpPr>
        <p:grpSpPr>
          <a:xfrm>
            <a:off x="8400256" y="3339966"/>
            <a:ext cx="3600400" cy="738664"/>
            <a:chOff x="8400256" y="2556917"/>
            <a:chExt cx="3600400" cy="738664"/>
          </a:xfrm>
        </p:grpSpPr>
        <p:cxnSp>
          <p:nvCxnSpPr>
            <p:cNvPr id="7" name="Connettore diritto 6">
              <a:extLst>
                <a:ext uri="{FF2B5EF4-FFF2-40B4-BE49-F238E27FC236}">
                  <a16:creationId xmlns:a16="http://schemas.microsoft.com/office/drawing/2014/main" id="{2E5EE033-15D2-41B6-934A-04AEF16C54AE}"/>
                </a:ext>
              </a:extLst>
            </p:cNvPr>
            <p:cNvCxnSpPr/>
            <p:nvPr/>
          </p:nvCxnSpPr>
          <p:spPr bwMode="auto">
            <a:xfrm>
              <a:off x="8400256" y="2690928"/>
              <a:ext cx="648072" cy="0"/>
            </a:xfrm>
            <a:prstGeom prst="line">
              <a:avLst/>
            </a:prstGeom>
            <a:ln w="38100" cap="rnd"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117FE9F8-365A-40C2-AEC6-A423A6327CE8}"/>
                </a:ext>
              </a:extLst>
            </p:cNvPr>
            <p:cNvSpPr txBox="1"/>
            <p:nvPr/>
          </p:nvSpPr>
          <p:spPr bwMode="auto">
            <a:xfrm>
              <a:off x="9192344" y="2556917"/>
              <a:ext cx="2808312" cy="738664"/>
            </a:xfrm>
            <a:prstGeom prst="rect">
              <a:avLst/>
            </a:prstGeom>
            <a:noFill/>
            <a:ln w="9525">
              <a:noFill/>
              <a:miter lim="800000"/>
              <a:headEnd/>
              <a:tailEnd/>
            </a:ln>
          </p:spPr>
          <p:txBody>
            <a:bodyPr wrap="square" rtlCol="0">
              <a:spAutoFit/>
            </a:bodyPr>
            <a:lstStyle/>
            <a:p>
              <a:r>
                <a:rPr lang="en-US" sz="1400">
                  <a:solidFill>
                    <a:srgbClr val="002855"/>
                  </a:solidFill>
                  <a:latin typeface="Arial" charset="0"/>
                  <a:cs typeface="Arial" charset="0"/>
                </a:rPr>
                <a:t>To build a network of stakeholders to promote the implementation of EFS in the EU.</a:t>
              </a:r>
              <a:endParaRPr lang="ca-ES" sz="1400" i="0">
                <a:solidFill>
                  <a:srgbClr val="002855"/>
                </a:solidFill>
                <a:latin typeface="Arial" charset="0"/>
                <a:cs typeface="Arial" charset="0"/>
              </a:endParaRPr>
            </a:p>
          </p:txBody>
        </p:sp>
        <p:sp>
          <p:nvSpPr>
            <p:cNvPr id="9" name="Ovale 8">
              <a:extLst>
                <a:ext uri="{FF2B5EF4-FFF2-40B4-BE49-F238E27FC236}">
                  <a16:creationId xmlns:a16="http://schemas.microsoft.com/office/drawing/2014/main" id="{EC1601AF-D167-451F-A2EA-A578A1F361B4}"/>
                </a:ext>
              </a:extLst>
            </p:cNvPr>
            <p:cNvSpPr/>
            <p:nvPr/>
          </p:nvSpPr>
          <p:spPr bwMode="auto">
            <a:xfrm>
              <a:off x="9048328" y="2600928"/>
              <a:ext cx="180000" cy="180000"/>
            </a:xfrm>
            <a:prstGeom prst="ellipse">
              <a:avLst/>
            </a:prstGeom>
            <a:solidFill>
              <a:schemeClr val="accent1"/>
            </a:solidFill>
            <a:ln w="9525" algn="ctr">
              <a:noFill/>
              <a:round/>
              <a:headEnd/>
              <a:tailEnd/>
            </a:ln>
          </p:spPr>
          <p:txBody>
            <a:bodyPr lIns="36000" tIns="36000" rIns="36000" bIns="36000" rtlCol="0" anchor="ctr">
              <a:noAutofit/>
            </a:bodyPr>
            <a:lstStyle/>
            <a:p>
              <a:pPr algn="ctr" defTabSz="958850" eaLnBrk="0" hangingPunct="0"/>
              <a:endParaRPr lang="ca-ES" sz="600" i="0">
                <a:solidFill>
                  <a:srgbClr val="003399"/>
                </a:solidFill>
                <a:latin typeface="Arial" charset="0"/>
              </a:endParaRPr>
            </a:p>
          </p:txBody>
        </p:sp>
      </p:grpSp>
      <p:grpSp>
        <p:nvGrpSpPr>
          <p:cNvPr id="10" name="Gruppo 9">
            <a:extLst>
              <a:ext uri="{FF2B5EF4-FFF2-40B4-BE49-F238E27FC236}">
                <a16:creationId xmlns:a16="http://schemas.microsoft.com/office/drawing/2014/main" id="{0B61158B-923E-44C9-BF85-69D0D71F2B22}"/>
              </a:ext>
            </a:extLst>
          </p:cNvPr>
          <p:cNvGrpSpPr/>
          <p:nvPr/>
        </p:nvGrpSpPr>
        <p:grpSpPr>
          <a:xfrm>
            <a:off x="7315696" y="1699159"/>
            <a:ext cx="3960440" cy="954107"/>
            <a:chOff x="6960096" y="1360488"/>
            <a:chExt cx="3960440" cy="954107"/>
          </a:xfrm>
        </p:grpSpPr>
        <p:cxnSp>
          <p:nvCxnSpPr>
            <p:cNvPr id="11" name="Connettore diritto 10">
              <a:extLst>
                <a:ext uri="{FF2B5EF4-FFF2-40B4-BE49-F238E27FC236}">
                  <a16:creationId xmlns:a16="http://schemas.microsoft.com/office/drawing/2014/main" id="{D95E5AEE-1720-4AAC-8D5E-19CCE7CF0B7F}"/>
                </a:ext>
              </a:extLst>
            </p:cNvPr>
            <p:cNvCxnSpPr/>
            <p:nvPr/>
          </p:nvCxnSpPr>
          <p:spPr bwMode="auto">
            <a:xfrm>
              <a:off x="6960096" y="1502776"/>
              <a:ext cx="648072" cy="0"/>
            </a:xfrm>
            <a:prstGeom prst="line">
              <a:avLst/>
            </a:prstGeom>
            <a:ln w="38100" cap="rnd" cmpd="sng">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E5D18370-F0C4-40A1-B445-AD32A5188308}"/>
                </a:ext>
              </a:extLst>
            </p:cNvPr>
            <p:cNvSpPr txBox="1"/>
            <p:nvPr/>
          </p:nvSpPr>
          <p:spPr bwMode="auto">
            <a:xfrm>
              <a:off x="7752184" y="1360488"/>
              <a:ext cx="3168352" cy="954107"/>
            </a:xfrm>
            <a:prstGeom prst="rect">
              <a:avLst/>
            </a:prstGeom>
            <a:noFill/>
            <a:ln w="9525">
              <a:noFill/>
              <a:miter lim="800000"/>
              <a:headEnd/>
              <a:tailEnd/>
            </a:ln>
          </p:spPr>
          <p:txBody>
            <a:bodyPr wrap="square" rtlCol="0">
              <a:spAutoFit/>
            </a:bodyPr>
            <a:lstStyle/>
            <a:p>
              <a:r>
                <a:rPr lang="en-US" sz="1400">
                  <a:solidFill>
                    <a:srgbClr val="002855"/>
                  </a:solidFill>
                  <a:latin typeface="Arial" charset="0"/>
                  <a:cs typeface="Arial" charset="0"/>
                </a:rPr>
                <a:t>To carry out research and analysis on (i) the state of the art of the regulatory framework and (ii) the characteristics and impacts of pre-market programs.</a:t>
              </a:r>
              <a:endParaRPr lang="ca-ES" sz="1400" i="0">
                <a:solidFill>
                  <a:srgbClr val="002855"/>
                </a:solidFill>
                <a:latin typeface="Arial" charset="0"/>
                <a:cs typeface="Arial" charset="0"/>
              </a:endParaRPr>
            </a:p>
          </p:txBody>
        </p:sp>
        <p:sp>
          <p:nvSpPr>
            <p:cNvPr id="13" name="Ovale 12">
              <a:extLst>
                <a:ext uri="{FF2B5EF4-FFF2-40B4-BE49-F238E27FC236}">
                  <a16:creationId xmlns:a16="http://schemas.microsoft.com/office/drawing/2014/main" id="{C2AD6B7B-7097-49B4-8436-F13C9DA1660F}"/>
                </a:ext>
              </a:extLst>
            </p:cNvPr>
            <p:cNvSpPr/>
            <p:nvPr/>
          </p:nvSpPr>
          <p:spPr bwMode="auto">
            <a:xfrm>
              <a:off x="7590176" y="1412776"/>
              <a:ext cx="180000" cy="180000"/>
            </a:xfrm>
            <a:prstGeom prst="ellipse">
              <a:avLst/>
            </a:prstGeom>
            <a:solidFill>
              <a:schemeClr val="accent1">
                <a:lumMod val="75000"/>
              </a:schemeClr>
            </a:solidFill>
            <a:ln w="9525" algn="ctr">
              <a:noFill/>
              <a:round/>
              <a:headEnd/>
              <a:tailEnd/>
            </a:ln>
          </p:spPr>
          <p:txBody>
            <a:bodyPr lIns="36000" tIns="36000" rIns="36000" bIns="36000" rtlCol="0" anchor="ctr">
              <a:noAutofit/>
            </a:bodyPr>
            <a:lstStyle/>
            <a:p>
              <a:pPr algn="ctr" defTabSz="958850" eaLnBrk="0" hangingPunct="0"/>
              <a:endParaRPr lang="ca-ES" sz="600" i="0">
                <a:solidFill>
                  <a:srgbClr val="003399"/>
                </a:solidFill>
                <a:latin typeface="Arial" charset="0"/>
              </a:endParaRPr>
            </a:p>
          </p:txBody>
        </p:sp>
      </p:grpSp>
      <p:grpSp>
        <p:nvGrpSpPr>
          <p:cNvPr id="14" name="Gruppo 13">
            <a:extLst>
              <a:ext uri="{FF2B5EF4-FFF2-40B4-BE49-F238E27FC236}">
                <a16:creationId xmlns:a16="http://schemas.microsoft.com/office/drawing/2014/main" id="{356013E7-06FB-44CF-912D-B2422A5D631F}"/>
              </a:ext>
            </a:extLst>
          </p:cNvPr>
          <p:cNvGrpSpPr/>
          <p:nvPr/>
        </p:nvGrpSpPr>
        <p:grpSpPr>
          <a:xfrm>
            <a:off x="8400256" y="4796107"/>
            <a:ext cx="3600400" cy="1169551"/>
            <a:chOff x="8400256" y="4457436"/>
            <a:chExt cx="3600400" cy="1169551"/>
          </a:xfrm>
        </p:grpSpPr>
        <p:cxnSp>
          <p:nvCxnSpPr>
            <p:cNvPr id="15" name="Connettore diritto 14">
              <a:extLst>
                <a:ext uri="{FF2B5EF4-FFF2-40B4-BE49-F238E27FC236}">
                  <a16:creationId xmlns:a16="http://schemas.microsoft.com/office/drawing/2014/main" id="{8AE66268-6A1A-446E-A774-A89F21D64356}"/>
                </a:ext>
              </a:extLst>
            </p:cNvPr>
            <p:cNvCxnSpPr/>
            <p:nvPr/>
          </p:nvCxnSpPr>
          <p:spPr bwMode="auto">
            <a:xfrm>
              <a:off x="8400256" y="4599120"/>
              <a:ext cx="648072" cy="0"/>
            </a:xfrm>
            <a:prstGeom prst="line">
              <a:avLst/>
            </a:prstGeom>
            <a:ln w="38100" cap="rnd" cmpd="sng">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436463E5-C167-48A5-87F0-F4423302AA64}"/>
                </a:ext>
              </a:extLst>
            </p:cNvPr>
            <p:cNvSpPr txBox="1"/>
            <p:nvPr/>
          </p:nvSpPr>
          <p:spPr bwMode="auto">
            <a:xfrm>
              <a:off x="9192344" y="4457436"/>
              <a:ext cx="2808312" cy="1169551"/>
            </a:xfrm>
            <a:prstGeom prst="rect">
              <a:avLst/>
            </a:prstGeom>
            <a:noFill/>
            <a:ln w="9525">
              <a:noFill/>
              <a:miter lim="800000"/>
              <a:headEnd/>
              <a:tailEnd/>
            </a:ln>
          </p:spPr>
          <p:txBody>
            <a:bodyPr wrap="square" rtlCol="0">
              <a:spAutoFit/>
            </a:bodyPr>
            <a:lstStyle/>
            <a:p>
              <a:r>
                <a:rPr lang="en-US" sz="1400">
                  <a:solidFill>
                    <a:srgbClr val="002855"/>
                  </a:solidFill>
                  <a:latin typeface="Arial" charset="0"/>
                  <a:cs typeface="Arial" charset="0"/>
                </a:rPr>
                <a:t>Develop (i) a robust, broadly applicable and </a:t>
              </a:r>
              <a:r>
                <a:rPr lang="en-US" sz="1400" err="1">
                  <a:solidFill>
                    <a:srgbClr val="002855"/>
                  </a:solidFill>
                  <a:latin typeface="Arial" charset="0"/>
                  <a:cs typeface="Arial" charset="0"/>
                </a:rPr>
                <a:t>harmonised</a:t>
              </a:r>
              <a:r>
                <a:rPr lang="en-US" sz="1400">
                  <a:solidFill>
                    <a:srgbClr val="002855"/>
                  </a:solidFill>
                  <a:latin typeface="Arial" charset="0"/>
                  <a:cs typeface="Arial" charset="0"/>
                </a:rPr>
                <a:t> EU methodology and (ii) recommendations for the adoption of EFS.</a:t>
              </a:r>
              <a:endParaRPr lang="ca-ES" sz="1400" i="0">
                <a:solidFill>
                  <a:srgbClr val="002855"/>
                </a:solidFill>
                <a:latin typeface="Arial" charset="0"/>
                <a:cs typeface="Arial" charset="0"/>
              </a:endParaRPr>
            </a:p>
          </p:txBody>
        </p:sp>
        <p:sp>
          <p:nvSpPr>
            <p:cNvPr id="17" name="Ovale 16">
              <a:extLst>
                <a:ext uri="{FF2B5EF4-FFF2-40B4-BE49-F238E27FC236}">
                  <a16:creationId xmlns:a16="http://schemas.microsoft.com/office/drawing/2014/main" id="{51E8F375-B73B-4D25-921C-989C9331D900}"/>
                </a:ext>
              </a:extLst>
            </p:cNvPr>
            <p:cNvSpPr/>
            <p:nvPr/>
          </p:nvSpPr>
          <p:spPr bwMode="auto">
            <a:xfrm>
              <a:off x="9078764" y="4509120"/>
              <a:ext cx="180000" cy="180000"/>
            </a:xfrm>
            <a:prstGeom prst="ellipse">
              <a:avLst/>
            </a:prstGeom>
            <a:solidFill>
              <a:schemeClr val="accent1">
                <a:lumMod val="60000"/>
                <a:lumOff val="40000"/>
              </a:schemeClr>
            </a:solidFill>
            <a:ln w="9525" algn="ctr">
              <a:noFill/>
              <a:round/>
              <a:headEnd/>
              <a:tailEnd/>
            </a:ln>
          </p:spPr>
          <p:txBody>
            <a:bodyPr lIns="36000" tIns="36000" rIns="36000" bIns="36000" rtlCol="0" anchor="ctr">
              <a:noAutofit/>
            </a:bodyPr>
            <a:lstStyle/>
            <a:p>
              <a:pPr algn="ctr" defTabSz="958850" eaLnBrk="0" hangingPunct="0"/>
              <a:endParaRPr lang="ca-ES" sz="600" i="0">
                <a:solidFill>
                  <a:srgbClr val="003399"/>
                </a:solidFill>
                <a:latin typeface="Arial" charset="0"/>
              </a:endParaRPr>
            </a:p>
          </p:txBody>
        </p:sp>
      </p:grpSp>
      <p:grpSp>
        <p:nvGrpSpPr>
          <p:cNvPr id="18" name="Gruppo 17">
            <a:extLst>
              <a:ext uri="{FF2B5EF4-FFF2-40B4-BE49-F238E27FC236}">
                <a16:creationId xmlns:a16="http://schemas.microsoft.com/office/drawing/2014/main" id="{13C6E123-3273-4E1D-BA0C-B03F40ACCDA6}"/>
              </a:ext>
            </a:extLst>
          </p:cNvPr>
          <p:cNvGrpSpPr/>
          <p:nvPr/>
        </p:nvGrpSpPr>
        <p:grpSpPr>
          <a:xfrm>
            <a:off x="983432" y="6002345"/>
            <a:ext cx="4248472" cy="738664"/>
            <a:chOff x="983432" y="5663674"/>
            <a:chExt cx="4248472" cy="738664"/>
          </a:xfrm>
        </p:grpSpPr>
        <p:cxnSp>
          <p:nvCxnSpPr>
            <p:cNvPr id="19" name="Connettore diritto 18">
              <a:extLst>
                <a:ext uri="{FF2B5EF4-FFF2-40B4-BE49-F238E27FC236}">
                  <a16:creationId xmlns:a16="http://schemas.microsoft.com/office/drawing/2014/main" id="{7F8868B0-25F8-47E5-9BB2-D09B9BACB29E}"/>
                </a:ext>
              </a:extLst>
            </p:cNvPr>
            <p:cNvCxnSpPr/>
            <p:nvPr/>
          </p:nvCxnSpPr>
          <p:spPr bwMode="auto">
            <a:xfrm>
              <a:off x="4583832" y="5826770"/>
              <a:ext cx="648072" cy="0"/>
            </a:xfrm>
            <a:prstGeom prst="line">
              <a:avLst/>
            </a:prstGeom>
            <a:ln w="38100" cap="rnd" cmpd="sng">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6F891A04-CCA5-49ED-9FAE-E70D64C46D1E}"/>
                </a:ext>
              </a:extLst>
            </p:cNvPr>
            <p:cNvSpPr txBox="1"/>
            <p:nvPr/>
          </p:nvSpPr>
          <p:spPr bwMode="auto">
            <a:xfrm>
              <a:off x="983432" y="5663674"/>
              <a:ext cx="2808000" cy="738664"/>
            </a:xfrm>
            <a:prstGeom prst="rect">
              <a:avLst/>
            </a:prstGeom>
            <a:noFill/>
            <a:ln w="9525">
              <a:noFill/>
              <a:miter lim="800000"/>
              <a:headEnd/>
              <a:tailEnd/>
            </a:ln>
          </p:spPr>
          <p:txBody>
            <a:bodyPr wrap="square" rtlCol="0">
              <a:spAutoFit/>
            </a:bodyPr>
            <a:lstStyle/>
            <a:p>
              <a:pPr algn="r"/>
              <a:r>
                <a:rPr lang="en-US" sz="1400">
                  <a:solidFill>
                    <a:srgbClr val="002855"/>
                  </a:solidFill>
                  <a:latin typeface="Arial" charset="0"/>
                  <a:cs typeface="Arial" charset="0"/>
                </a:rPr>
                <a:t>Carry out pilot use cases to test the proposed methodological framework.</a:t>
              </a:r>
              <a:endParaRPr lang="ca-ES" sz="1400" i="0">
                <a:solidFill>
                  <a:srgbClr val="002855"/>
                </a:solidFill>
                <a:latin typeface="Arial" charset="0"/>
                <a:cs typeface="Arial" charset="0"/>
              </a:endParaRPr>
            </a:p>
          </p:txBody>
        </p:sp>
        <p:sp>
          <p:nvSpPr>
            <p:cNvPr id="21" name="Ovale 20">
              <a:extLst>
                <a:ext uri="{FF2B5EF4-FFF2-40B4-BE49-F238E27FC236}">
                  <a16:creationId xmlns:a16="http://schemas.microsoft.com/office/drawing/2014/main" id="{2D01ED9F-3BAE-451F-B778-AAE0C6909182}"/>
                </a:ext>
              </a:extLst>
            </p:cNvPr>
            <p:cNvSpPr/>
            <p:nvPr/>
          </p:nvSpPr>
          <p:spPr bwMode="auto">
            <a:xfrm>
              <a:off x="4386858" y="5744952"/>
              <a:ext cx="180000" cy="163636"/>
            </a:xfrm>
            <a:prstGeom prst="ellipse">
              <a:avLst/>
            </a:prstGeom>
            <a:solidFill>
              <a:schemeClr val="accent1">
                <a:lumMod val="40000"/>
                <a:lumOff val="60000"/>
              </a:schemeClr>
            </a:solidFill>
            <a:ln w="9525" algn="ctr">
              <a:noFill/>
              <a:round/>
              <a:headEnd/>
              <a:tailEnd/>
            </a:ln>
          </p:spPr>
          <p:txBody>
            <a:bodyPr lIns="36000" tIns="36000" rIns="36000" bIns="36000" rtlCol="0" anchor="ctr">
              <a:noAutofit/>
            </a:bodyPr>
            <a:lstStyle/>
            <a:p>
              <a:pPr algn="ctr" defTabSz="958850" eaLnBrk="0" hangingPunct="0"/>
              <a:endParaRPr lang="ca-ES" sz="600" i="0">
                <a:solidFill>
                  <a:srgbClr val="003399"/>
                </a:solidFill>
                <a:latin typeface="Arial" charset="0"/>
              </a:endParaRPr>
            </a:p>
          </p:txBody>
        </p:sp>
      </p:grpSp>
      <p:grpSp>
        <p:nvGrpSpPr>
          <p:cNvPr id="22" name="Gruppo 21">
            <a:extLst>
              <a:ext uri="{FF2B5EF4-FFF2-40B4-BE49-F238E27FC236}">
                <a16:creationId xmlns:a16="http://schemas.microsoft.com/office/drawing/2014/main" id="{AA801F48-EF35-4496-8DF8-17AD84555241}"/>
              </a:ext>
            </a:extLst>
          </p:cNvPr>
          <p:cNvGrpSpPr/>
          <p:nvPr/>
        </p:nvGrpSpPr>
        <p:grpSpPr>
          <a:xfrm>
            <a:off x="119336" y="2890793"/>
            <a:ext cx="3528392" cy="1384995"/>
            <a:chOff x="119336" y="2552122"/>
            <a:chExt cx="3528392" cy="1384995"/>
          </a:xfrm>
        </p:grpSpPr>
        <p:cxnSp>
          <p:nvCxnSpPr>
            <p:cNvPr id="23" name="Connettore diritto 22">
              <a:extLst>
                <a:ext uri="{FF2B5EF4-FFF2-40B4-BE49-F238E27FC236}">
                  <a16:creationId xmlns:a16="http://schemas.microsoft.com/office/drawing/2014/main" id="{2237EBFC-AB0A-4524-98E3-ABE7F4C6E4D6}"/>
                </a:ext>
              </a:extLst>
            </p:cNvPr>
            <p:cNvCxnSpPr/>
            <p:nvPr/>
          </p:nvCxnSpPr>
          <p:spPr bwMode="auto">
            <a:xfrm>
              <a:off x="2999656" y="2690928"/>
              <a:ext cx="648072" cy="0"/>
            </a:xfrm>
            <a:prstGeom prst="line">
              <a:avLst/>
            </a:prstGeom>
            <a:ln w="38100" cap="rnd" cmpd="sng">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C3F16680-79BD-4B53-AD46-A2788BE1228E}"/>
                </a:ext>
              </a:extLst>
            </p:cNvPr>
            <p:cNvSpPr txBox="1"/>
            <p:nvPr/>
          </p:nvSpPr>
          <p:spPr bwMode="auto">
            <a:xfrm>
              <a:off x="119336" y="2552122"/>
              <a:ext cx="2808312" cy="1384995"/>
            </a:xfrm>
            <a:prstGeom prst="rect">
              <a:avLst/>
            </a:prstGeom>
            <a:noFill/>
            <a:ln w="9525">
              <a:noFill/>
              <a:miter lim="800000"/>
              <a:headEnd/>
              <a:tailEnd/>
            </a:ln>
          </p:spPr>
          <p:txBody>
            <a:bodyPr wrap="square" rtlCol="0">
              <a:spAutoFit/>
            </a:bodyPr>
            <a:lstStyle/>
            <a:p>
              <a:pPr algn="r"/>
              <a:r>
                <a:rPr lang="en-US" sz="1400">
                  <a:solidFill>
                    <a:srgbClr val="002855"/>
                  </a:solidFill>
                  <a:latin typeface="Arial" charset="0"/>
                  <a:cs typeface="Arial" charset="0"/>
                </a:rPr>
                <a:t>To implement a dedicated, sustainable, open access and informative online portal dedicated to the EFS, and to disseminate the results and recommendations of the project.</a:t>
              </a:r>
              <a:endParaRPr lang="ca-ES" sz="1400" i="0">
                <a:solidFill>
                  <a:srgbClr val="002855"/>
                </a:solidFill>
                <a:latin typeface="Arial" charset="0"/>
                <a:cs typeface="Arial" charset="0"/>
              </a:endParaRPr>
            </a:p>
          </p:txBody>
        </p:sp>
        <p:sp>
          <p:nvSpPr>
            <p:cNvPr id="25" name="Ovale 24">
              <a:extLst>
                <a:ext uri="{FF2B5EF4-FFF2-40B4-BE49-F238E27FC236}">
                  <a16:creationId xmlns:a16="http://schemas.microsoft.com/office/drawing/2014/main" id="{224D0EEB-EE42-4273-9D0A-1B4D1847F69B}"/>
                </a:ext>
              </a:extLst>
            </p:cNvPr>
            <p:cNvSpPr/>
            <p:nvPr/>
          </p:nvSpPr>
          <p:spPr bwMode="auto">
            <a:xfrm>
              <a:off x="2902456" y="2600928"/>
              <a:ext cx="180000" cy="180000"/>
            </a:xfrm>
            <a:prstGeom prst="ellipse">
              <a:avLst/>
            </a:prstGeom>
            <a:solidFill>
              <a:schemeClr val="accent1"/>
            </a:solidFill>
            <a:ln w="9525" algn="ctr">
              <a:noFill/>
              <a:round/>
              <a:headEnd/>
              <a:tailEnd/>
            </a:ln>
          </p:spPr>
          <p:txBody>
            <a:bodyPr lIns="36000" tIns="36000" rIns="36000" bIns="36000" rtlCol="0" anchor="ctr">
              <a:noAutofit/>
            </a:bodyPr>
            <a:lstStyle/>
            <a:p>
              <a:pPr algn="ctr" defTabSz="958850" eaLnBrk="0" hangingPunct="0"/>
              <a:endParaRPr lang="ca-ES" sz="600" i="0">
                <a:solidFill>
                  <a:srgbClr val="003399"/>
                </a:solidFill>
                <a:latin typeface="Arial" charset="0"/>
              </a:endParaRPr>
            </a:p>
          </p:txBody>
        </p:sp>
      </p:grpSp>
      <p:grpSp>
        <p:nvGrpSpPr>
          <p:cNvPr id="26" name="Gruppo 25">
            <a:extLst>
              <a:ext uri="{FF2B5EF4-FFF2-40B4-BE49-F238E27FC236}">
                <a16:creationId xmlns:a16="http://schemas.microsoft.com/office/drawing/2014/main" id="{F7F308C2-4084-4BBA-9FAA-C02642B2AC72}"/>
              </a:ext>
            </a:extLst>
          </p:cNvPr>
          <p:cNvGrpSpPr/>
          <p:nvPr/>
        </p:nvGrpSpPr>
        <p:grpSpPr>
          <a:xfrm>
            <a:off x="191344" y="4631235"/>
            <a:ext cx="3456384" cy="738664"/>
            <a:chOff x="191344" y="4457436"/>
            <a:chExt cx="3456384" cy="738664"/>
          </a:xfrm>
        </p:grpSpPr>
        <p:cxnSp>
          <p:nvCxnSpPr>
            <p:cNvPr id="27" name="Connettore diritto 26">
              <a:extLst>
                <a:ext uri="{FF2B5EF4-FFF2-40B4-BE49-F238E27FC236}">
                  <a16:creationId xmlns:a16="http://schemas.microsoft.com/office/drawing/2014/main" id="{C2B2C96A-EE72-4361-81BE-A225204F5A95}"/>
                </a:ext>
              </a:extLst>
            </p:cNvPr>
            <p:cNvCxnSpPr/>
            <p:nvPr/>
          </p:nvCxnSpPr>
          <p:spPr bwMode="auto">
            <a:xfrm>
              <a:off x="2999656" y="4597251"/>
              <a:ext cx="648072" cy="0"/>
            </a:xfrm>
            <a:prstGeom prst="line">
              <a:avLst/>
            </a:prstGeom>
            <a:ln w="38100" cap="rnd" cmpd="sng">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CasellaDiTesto 27">
              <a:extLst>
                <a:ext uri="{FF2B5EF4-FFF2-40B4-BE49-F238E27FC236}">
                  <a16:creationId xmlns:a16="http://schemas.microsoft.com/office/drawing/2014/main" id="{A20A005E-7F7B-495C-8EAD-4512BC81AD2B}"/>
                </a:ext>
              </a:extLst>
            </p:cNvPr>
            <p:cNvSpPr txBox="1"/>
            <p:nvPr/>
          </p:nvSpPr>
          <p:spPr bwMode="auto">
            <a:xfrm>
              <a:off x="191344" y="4457436"/>
              <a:ext cx="2808312" cy="738664"/>
            </a:xfrm>
            <a:prstGeom prst="rect">
              <a:avLst/>
            </a:prstGeom>
            <a:noFill/>
            <a:ln w="9525">
              <a:noFill/>
              <a:miter lim="800000"/>
              <a:headEnd/>
              <a:tailEnd/>
            </a:ln>
          </p:spPr>
          <p:txBody>
            <a:bodyPr wrap="square" rtlCol="0">
              <a:spAutoFit/>
            </a:bodyPr>
            <a:lstStyle/>
            <a:p>
              <a:pPr algn="r"/>
              <a:r>
                <a:rPr lang="en-US" sz="1400">
                  <a:solidFill>
                    <a:srgbClr val="002855"/>
                  </a:solidFill>
                  <a:latin typeface="Arial" charset="0"/>
                  <a:cs typeface="Arial" charset="0"/>
                </a:rPr>
                <a:t>To develop instruments to monitor the functioning of the EU EFS program.</a:t>
              </a:r>
              <a:endParaRPr lang="ca-ES" sz="1400" i="0">
                <a:solidFill>
                  <a:srgbClr val="002855"/>
                </a:solidFill>
                <a:latin typeface="Arial" charset="0"/>
                <a:cs typeface="Arial" charset="0"/>
              </a:endParaRPr>
            </a:p>
          </p:txBody>
        </p:sp>
        <p:sp>
          <p:nvSpPr>
            <p:cNvPr id="29" name="Ovale 28">
              <a:extLst>
                <a:ext uri="{FF2B5EF4-FFF2-40B4-BE49-F238E27FC236}">
                  <a16:creationId xmlns:a16="http://schemas.microsoft.com/office/drawing/2014/main" id="{7DE548D6-41CF-42EB-805B-977F65A7F058}"/>
                </a:ext>
              </a:extLst>
            </p:cNvPr>
            <p:cNvSpPr/>
            <p:nvPr/>
          </p:nvSpPr>
          <p:spPr bwMode="auto">
            <a:xfrm>
              <a:off x="2932892" y="4507251"/>
              <a:ext cx="180000" cy="180000"/>
            </a:xfrm>
            <a:prstGeom prst="ellipse">
              <a:avLst/>
            </a:prstGeom>
            <a:solidFill>
              <a:schemeClr val="accent1">
                <a:lumMod val="60000"/>
                <a:lumOff val="40000"/>
              </a:schemeClr>
            </a:solidFill>
            <a:ln w="9525" algn="ctr">
              <a:noFill/>
              <a:round/>
              <a:headEnd/>
              <a:tailEnd/>
            </a:ln>
          </p:spPr>
          <p:txBody>
            <a:bodyPr lIns="36000" tIns="36000" rIns="36000" bIns="36000" rtlCol="0" anchor="ctr">
              <a:noAutofit/>
            </a:bodyPr>
            <a:lstStyle/>
            <a:p>
              <a:pPr algn="ctr" defTabSz="958850" eaLnBrk="0" hangingPunct="0"/>
              <a:endParaRPr lang="ca-ES" sz="600" i="0">
                <a:solidFill>
                  <a:srgbClr val="003399"/>
                </a:solidFill>
                <a:latin typeface="Arial" charset="0"/>
              </a:endParaRPr>
            </a:p>
          </p:txBody>
        </p:sp>
      </p:grpSp>
      <p:grpSp>
        <p:nvGrpSpPr>
          <p:cNvPr id="30" name="Gruppo 29">
            <a:extLst>
              <a:ext uri="{FF2B5EF4-FFF2-40B4-BE49-F238E27FC236}">
                <a16:creationId xmlns:a16="http://schemas.microsoft.com/office/drawing/2014/main" id="{B7E68E14-4970-422A-8EAF-5DD34B9D28E7}"/>
              </a:ext>
            </a:extLst>
          </p:cNvPr>
          <p:cNvGrpSpPr/>
          <p:nvPr/>
        </p:nvGrpSpPr>
        <p:grpSpPr>
          <a:xfrm>
            <a:off x="986062" y="1455222"/>
            <a:ext cx="2846412" cy="830997"/>
            <a:chOff x="2967468" y="1051240"/>
            <a:chExt cx="2408452" cy="886414"/>
          </a:xfrm>
          <a:solidFill>
            <a:schemeClr val="tx2"/>
          </a:solidFill>
        </p:grpSpPr>
        <p:sp>
          <p:nvSpPr>
            <p:cNvPr id="31" name="Rettangolo 30">
              <a:extLst>
                <a:ext uri="{FF2B5EF4-FFF2-40B4-BE49-F238E27FC236}">
                  <a16:creationId xmlns:a16="http://schemas.microsoft.com/office/drawing/2014/main" id="{9F366514-B6B3-470A-8B7C-20C4CBFAAFF9}"/>
                </a:ext>
              </a:extLst>
            </p:cNvPr>
            <p:cNvSpPr/>
            <p:nvPr/>
          </p:nvSpPr>
          <p:spPr bwMode="auto">
            <a:xfrm>
              <a:off x="2999706" y="1052736"/>
              <a:ext cx="2376214" cy="638442"/>
            </a:xfrm>
            <a:prstGeom prst="rect">
              <a:avLst/>
            </a:prstGeom>
            <a:grpFill/>
            <a:ln w="9525" algn="ctr">
              <a:noFill/>
              <a:round/>
              <a:headEnd/>
              <a:tailEnd/>
            </a:ln>
            <a:effectLst>
              <a:outerShdw blurRad="50800" dist="38100" dir="2700000" algn="tl" rotWithShape="0">
                <a:prstClr val="black">
                  <a:alpha val="40000"/>
                </a:prstClr>
              </a:outerShdw>
            </a:effectLst>
          </p:spPr>
          <p:txBody>
            <a:bodyPr lIns="36000" tIns="36000" rIns="36000" bIns="36000" rtlCol="0" anchor="ctr">
              <a:normAutofit/>
            </a:bodyPr>
            <a:lstStyle/>
            <a:p>
              <a:pPr algn="ctr" defTabSz="958850" eaLnBrk="0" hangingPunct="0"/>
              <a:endParaRPr lang="ca-ES" sz="1400" i="0">
                <a:solidFill>
                  <a:srgbClr val="003399"/>
                </a:solidFill>
                <a:latin typeface="Arial" charset="0"/>
              </a:endParaRPr>
            </a:p>
          </p:txBody>
        </p:sp>
        <p:sp>
          <p:nvSpPr>
            <p:cNvPr id="32" name="CasellaDiTesto 31">
              <a:extLst>
                <a:ext uri="{FF2B5EF4-FFF2-40B4-BE49-F238E27FC236}">
                  <a16:creationId xmlns:a16="http://schemas.microsoft.com/office/drawing/2014/main" id="{3352B59E-329C-4161-97E6-E80C013ADDEF}"/>
                </a:ext>
              </a:extLst>
            </p:cNvPr>
            <p:cNvSpPr txBox="1"/>
            <p:nvPr/>
          </p:nvSpPr>
          <p:spPr bwMode="auto">
            <a:xfrm>
              <a:off x="2967468" y="1051240"/>
              <a:ext cx="2408452" cy="886414"/>
            </a:xfrm>
            <a:prstGeom prst="rect">
              <a:avLst/>
            </a:prstGeom>
            <a:grpFill/>
            <a:ln w="9525">
              <a:noFill/>
              <a:miter lim="800000"/>
              <a:headEnd/>
              <a:tailEnd/>
            </a:ln>
          </p:spPr>
          <p:txBody>
            <a:bodyPr wrap="square" lIns="91440" tIns="45720" rIns="91440" bIns="45720" rtlCol="0" anchor="t">
              <a:spAutoFit/>
            </a:bodyPr>
            <a:lstStyle/>
            <a:p>
              <a:pPr algn="ctr"/>
              <a:r>
                <a:rPr lang="en-US" sz="1600" b="1" dirty="0">
                  <a:solidFill>
                    <a:schemeClr val="bg1"/>
                  </a:solidFill>
                  <a:latin typeface="Arial"/>
                  <a:cs typeface="Arial"/>
                </a:rPr>
                <a:t>Start date: October 1, 2023
Duration: 4 years</a:t>
              </a:r>
            </a:p>
            <a:p>
              <a:pPr algn="ctr"/>
              <a:r>
                <a:rPr lang="en-US" sz="1600" b="1" dirty="0">
                  <a:solidFill>
                    <a:schemeClr val="bg1"/>
                  </a:solidFill>
                  <a:latin typeface="Arial"/>
                  <a:cs typeface="Arial"/>
                </a:rPr>
                <a:t>19 Million € Grant</a:t>
              </a:r>
              <a:endParaRPr lang="en-US" sz="1600" b="1" dirty="0">
                <a:solidFill>
                  <a:schemeClr val="bg1"/>
                </a:solidFill>
                <a:latin typeface="Arial" charset="0"/>
                <a:cs typeface="Arial" charset="0"/>
              </a:endParaRPr>
            </a:p>
          </p:txBody>
        </p:sp>
      </p:grpSp>
      <p:sp>
        <p:nvSpPr>
          <p:cNvPr id="103" name="Segnaposto contenuto 1">
            <a:extLst>
              <a:ext uri="{FF2B5EF4-FFF2-40B4-BE49-F238E27FC236}">
                <a16:creationId xmlns:a16="http://schemas.microsoft.com/office/drawing/2014/main" id="{35B4FA53-E1FF-08C6-4D01-D63BC8A7F509}"/>
              </a:ext>
            </a:extLst>
          </p:cNvPr>
          <p:cNvSpPr txBox="1">
            <a:spLocks/>
          </p:cNvSpPr>
          <p:nvPr/>
        </p:nvSpPr>
        <p:spPr>
          <a:xfrm>
            <a:off x="553393" y="214682"/>
            <a:ext cx="5554712" cy="599931"/>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pPr>
            <a:r>
              <a:rPr lang="en-US" sz="2400" b="1" u="sng" dirty="0">
                <a:solidFill>
                  <a:srgbClr val="4C3E91"/>
                </a:solidFill>
                <a:latin typeface="Arial Black"/>
              </a:rPr>
              <a:t>The HEU-EFS</a:t>
            </a:r>
            <a:endParaRPr lang="ca-ES" sz="2400" b="1" dirty="0">
              <a:solidFill>
                <a:srgbClr val="4C3E91"/>
              </a:solidFill>
              <a:latin typeface="Arial Black"/>
              <a:cs typeface="Arial"/>
            </a:endParaRPr>
          </a:p>
          <a:p>
            <a:pPr>
              <a:lnSpc>
                <a:spcPct val="90000"/>
              </a:lnSpc>
              <a:spcBef>
                <a:spcPts val="1000"/>
              </a:spcBef>
            </a:pPr>
            <a:r>
              <a:rPr lang="ca-ES" sz="2400" b="1" dirty="0">
                <a:solidFill>
                  <a:schemeClr val="accent2"/>
                </a:solidFill>
                <a:latin typeface="Arial"/>
                <a:cs typeface="Arial"/>
              </a:rPr>
              <a:t>Objectives (II)</a:t>
            </a:r>
          </a:p>
          <a:p>
            <a:endParaRPr lang="en-US" sz="2400" u="sng" dirty="0">
              <a:solidFill>
                <a:srgbClr val="1E2C4C"/>
              </a:solidFill>
              <a:latin typeface="Arial Black"/>
            </a:endParaRPr>
          </a:p>
        </p:txBody>
      </p:sp>
    </p:spTree>
    <p:extLst>
      <p:ext uri="{BB962C8B-B14F-4D97-AF65-F5344CB8AC3E}">
        <p14:creationId xmlns:p14="http://schemas.microsoft.com/office/powerpoint/2010/main" val="256553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4883E178-EC49-41E9-80D6-C098ED76A079}"/>
                                            </p:graphicEl>
                                          </p:spTgt>
                                        </p:tgtEl>
                                        <p:attrNameLst>
                                          <p:attrName>style.visibility</p:attrName>
                                        </p:attrNameLst>
                                      </p:cBhvr>
                                      <p:to>
                                        <p:strVal val="visible"/>
                                      </p:to>
                                    </p:set>
                                    <p:animEffect transition="in" filter="fade">
                                      <p:cBhvr>
                                        <p:cTn id="7" dur="500"/>
                                        <p:tgtEl>
                                          <p:spTgt spid="5">
                                            <p:graphicEl>
                                              <a:dgm id="{4883E178-EC49-41E9-80D6-C098ED76A079}"/>
                                            </p:graphic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505D2A78-A713-4310-A114-D9609803CAA6}"/>
                                            </p:graphicEl>
                                          </p:spTgt>
                                        </p:tgtEl>
                                        <p:attrNameLst>
                                          <p:attrName>style.visibility</p:attrName>
                                        </p:attrNameLst>
                                      </p:cBhvr>
                                      <p:to>
                                        <p:strVal val="visible"/>
                                      </p:to>
                                    </p:set>
                                    <p:animEffect transition="in" filter="fade">
                                      <p:cBhvr>
                                        <p:cTn id="15" dur="500"/>
                                        <p:tgtEl>
                                          <p:spTgt spid="5">
                                            <p:graphicEl>
                                              <a:dgm id="{505D2A78-A713-4310-A114-D9609803CAA6}"/>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DEA59F0D-4D5E-4F4A-899A-4EF650442DE8}"/>
                                            </p:graphicEl>
                                          </p:spTgt>
                                        </p:tgtEl>
                                        <p:attrNameLst>
                                          <p:attrName>style.visibility</p:attrName>
                                        </p:attrNameLst>
                                      </p:cBhvr>
                                      <p:to>
                                        <p:strVal val="visible"/>
                                      </p:to>
                                    </p:set>
                                    <p:animEffect transition="in" filter="fade">
                                      <p:cBhvr>
                                        <p:cTn id="18" dur="500"/>
                                        <p:tgtEl>
                                          <p:spTgt spid="5">
                                            <p:graphicEl>
                                              <a:dgm id="{DEA59F0D-4D5E-4F4A-899A-4EF650442DE8}"/>
                                            </p:graphic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graphicEl>
                                              <a:dgm id="{686C204F-0BDE-4F4B-9F4C-669012A40324}"/>
                                            </p:graphicEl>
                                          </p:spTgt>
                                        </p:tgtEl>
                                        <p:attrNameLst>
                                          <p:attrName>style.visibility</p:attrName>
                                        </p:attrNameLst>
                                      </p:cBhvr>
                                      <p:to>
                                        <p:strVal val="visible"/>
                                      </p:to>
                                    </p:set>
                                    <p:animEffect transition="in" filter="fade">
                                      <p:cBhvr>
                                        <p:cTn id="26" dur="500"/>
                                        <p:tgtEl>
                                          <p:spTgt spid="5">
                                            <p:graphicEl>
                                              <a:dgm id="{686C204F-0BDE-4F4B-9F4C-669012A40324}"/>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graphicEl>
                                              <a:dgm id="{A18F2054-50C2-41A2-9435-4E9991A44ABE}"/>
                                            </p:graphicEl>
                                          </p:spTgt>
                                        </p:tgtEl>
                                        <p:attrNameLst>
                                          <p:attrName>style.visibility</p:attrName>
                                        </p:attrNameLst>
                                      </p:cBhvr>
                                      <p:to>
                                        <p:strVal val="visible"/>
                                      </p:to>
                                    </p:set>
                                    <p:animEffect transition="in" filter="fade">
                                      <p:cBhvr>
                                        <p:cTn id="29" dur="500"/>
                                        <p:tgtEl>
                                          <p:spTgt spid="5">
                                            <p:graphicEl>
                                              <a:dgm id="{A18F2054-50C2-41A2-9435-4E9991A44ABE}"/>
                                            </p:graphic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B79474C2-9ECF-4DFD-8E5F-80C934130A6B}"/>
                                            </p:graphicEl>
                                          </p:spTgt>
                                        </p:tgtEl>
                                        <p:attrNameLst>
                                          <p:attrName>style.visibility</p:attrName>
                                        </p:attrNameLst>
                                      </p:cBhvr>
                                      <p:to>
                                        <p:strVal val="visible"/>
                                      </p:to>
                                    </p:set>
                                    <p:animEffect transition="in" filter="fade">
                                      <p:cBhvr>
                                        <p:cTn id="37" dur="500"/>
                                        <p:tgtEl>
                                          <p:spTgt spid="5">
                                            <p:graphicEl>
                                              <a:dgm id="{B79474C2-9ECF-4DFD-8E5F-80C934130A6B}"/>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graphicEl>
                                              <a:dgm id="{71807933-95E2-4309-8F1D-7CDCE9685FF3}"/>
                                            </p:graphicEl>
                                          </p:spTgt>
                                        </p:tgtEl>
                                        <p:attrNameLst>
                                          <p:attrName>style.visibility</p:attrName>
                                        </p:attrNameLst>
                                      </p:cBhvr>
                                      <p:to>
                                        <p:strVal val="visible"/>
                                      </p:to>
                                    </p:set>
                                    <p:animEffect transition="in" filter="fade">
                                      <p:cBhvr>
                                        <p:cTn id="40" dur="500"/>
                                        <p:tgtEl>
                                          <p:spTgt spid="5">
                                            <p:graphicEl>
                                              <a:dgm id="{71807933-95E2-4309-8F1D-7CDCE9685FF3}"/>
                                            </p:graphic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
                                            <p:graphicEl>
                                              <a:dgm id="{51DA97FB-4547-457E-91C8-4C6726B91AE9}"/>
                                            </p:graphicEl>
                                          </p:spTgt>
                                        </p:tgtEl>
                                        <p:attrNameLst>
                                          <p:attrName>style.visibility</p:attrName>
                                        </p:attrNameLst>
                                      </p:cBhvr>
                                      <p:to>
                                        <p:strVal val="visible"/>
                                      </p:to>
                                    </p:set>
                                    <p:animEffect transition="in" filter="fade">
                                      <p:cBhvr>
                                        <p:cTn id="48" dur="500"/>
                                        <p:tgtEl>
                                          <p:spTgt spid="5">
                                            <p:graphicEl>
                                              <a:dgm id="{51DA97FB-4547-457E-91C8-4C6726B91AE9}"/>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
                                            <p:graphicEl>
                                              <a:dgm id="{A58B61B3-246F-4A2B-8973-C58E2257EEC8}"/>
                                            </p:graphicEl>
                                          </p:spTgt>
                                        </p:tgtEl>
                                        <p:attrNameLst>
                                          <p:attrName>style.visibility</p:attrName>
                                        </p:attrNameLst>
                                      </p:cBhvr>
                                      <p:to>
                                        <p:strVal val="visible"/>
                                      </p:to>
                                    </p:set>
                                    <p:animEffect transition="in" filter="fade">
                                      <p:cBhvr>
                                        <p:cTn id="51" dur="500"/>
                                        <p:tgtEl>
                                          <p:spTgt spid="5">
                                            <p:graphicEl>
                                              <a:dgm id="{A58B61B3-246F-4A2B-8973-C58E2257EEC8}"/>
                                            </p:graphic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5">
                                            <p:graphicEl>
                                              <a:dgm id="{33A6728C-1EA7-427F-A473-58CC978DCEEB}"/>
                                            </p:graphicEl>
                                          </p:spTgt>
                                        </p:tgtEl>
                                        <p:attrNameLst>
                                          <p:attrName>style.visibility</p:attrName>
                                        </p:attrNameLst>
                                      </p:cBhvr>
                                      <p:to>
                                        <p:strVal val="visible"/>
                                      </p:to>
                                    </p:set>
                                    <p:animEffect transition="in" filter="fade">
                                      <p:cBhvr>
                                        <p:cTn id="59" dur="500"/>
                                        <p:tgtEl>
                                          <p:spTgt spid="5">
                                            <p:graphicEl>
                                              <a:dgm id="{33A6728C-1EA7-427F-A473-58CC978DCEEB}"/>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
                                            <p:graphicEl>
                                              <a:dgm id="{DEB46827-912D-446F-9328-9EBABE4F3CDD}"/>
                                            </p:graphicEl>
                                          </p:spTgt>
                                        </p:tgtEl>
                                        <p:attrNameLst>
                                          <p:attrName>style.visibility</p:attrName>
                                        </p:attrNameLst>
                                      </p:cBhvr>
                                      <p:to>
                                        <p:strVal val="visible"/>
                                      </p:to>
                                    </p:set>
                                    <p:animEffect transition="in" filter="fade">
                                      <p:cBhvr>
                                        <p:cTn id="62" dur="500"/>
                                        <p:tgtEl>
                                          <p:spTgt spid="5">
                                            <p:graphicEl>
                                              <a:dgm id="{DEB46827-912D-446F-9328-9EBABE4F3CDD}"/>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
                                            <p:graphicEl>
                                              <a:dgm id="{01DCACD2-64C3-4C9C-A1A6-4C8901B7E492}"/>
                                            </p:graphicEl>
                                          </p:spTgt>
                                        </p:tgtEl>
                                        <p:attrNameLst>
                                          <p:attrName>style.visibility</p:attrName>
                                        </p:attrNameLst>
                                      </p:cBhvr>
                                      <p:to>
                                        <p:strVal val="visible"/>
                                      </p:to>
                                    </p:set>
                                    <p:animEffect transition="in" filter="fade">
                                      <p:cBhvr>
                                        <p:cTn id="65" dur="500"/>
                                        <p:tgtEl>
                                          <p:spTgt spid="5">
                                            <p:graphicEl>
                                              <a:dgm id="{01DCACD2-64C3-4C9C-A1A6-4C8901B7E492}"/>
                                            </p:graphic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9">
            <a:extLst>
              <a:ext uri="{FF2B5EF4-FFF2-40B4-BE49-F238E27FC236}">
                <a16:creationId xmlns:a16="http://schemas.microsoft.com/office/drawing/2014/main" id="{FE0B867D-D7B8-4FA0-9F20-6F78B124F48F}"/>
              </a:ext>
            </a:extLst>
          </p:cNvPr>
          <p:cNvSpPr txBox="1">
            <a:spLocks/>
          </p:cNvSpPr>
          <p:nvPr/>
        </p:nvSpPr>
        <p:spPr bwMode="auto">
          <a:xfrm>
            <a:off x="6848262" y="5165443"/>
            <a:ext cx="5052746" cy="16330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60363" indent="-360363" algn="l" defTabSz="958850" rtl="0" eaLnBrk="1" fontAlgn="base" hangingPunct="1">
              <a:spcBef>
                <a:spcPct val="20000"/>
              </a:spcBef>
              <a:spcAft>
                <a:spcPct val="0"/>
              </a:spcAft>
              <a:buFont typeface="Arial" charset="0"/>
              <a:buChar char="•"/>
              <a:defRPr sz="2000">
                <a:solidFill>
                  <a:srgbClr val="002855"/>
                </a:solidFill>
                <a:latin typeface="Arial" charset="0"/>
                <a:ea typeface="+mn-ea"/>
                <a:cs typeface="+mn-cs"/>
              </a:defRPr>
            </a:lvl1pPr>
            <a:lvl2pPr marL="777875" indent="-298450" algn="l" defTabSz="958850" rtl="0" eaLnBrk="1" fontAlgn="base" hangingPunct="1">
              <a:spcBef>
                <a:spcPct val="20000"/>
              </a:spcBef>
              <a:spcAft>
                <a:spcPct val="0"/>
              </a:spcAft>
              <a:buFont typeface="Arial" charset="0"/>
              <a:buChar char="–"/>
              <a:defRPr sz="1800">
                <a:solidFill>
                  <a:srgbClr val="002855"/>
                </a:solidFill>
                <a:latin typeface="Arial" charset="0"/>
              </a:defRPr>
            </a:lvl2pPr>
            <a:lvl3pPr marL="1198563" indent="-239713"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3pPr>
            <a:lvl4pPr marL="1674813" indent="-238125" algn="l" defTabSz="958850" rtl="0" eaLnBrk="1" fontAlgn="base" hangingPunct="1">
              <a:spcBef>
                <a:spcPct val="20000"/>
              </a:spcBef>
              <a:spcAft>
                <a:spcPct val="0"/>
              </a:spcAft>
              <a:buFont typeface="Arial" charset="0"/>
              <a:buChar char="–"/>
              <a:defRPr sz="1600">
                <a:solidFill>
                  <a:srgbClr val="002855"/>
                </a:solidFill>
                <a:latin typeface="Arial" charset="0"/>
              </a:defRPr>
            </a:lvl4pPr>
            <a:lvl5pPr marL="2155825" indent="-241300" algn="l" defTabSz="958850" rtl="0" eaLnBrk="1" fontAlgn="base" hangingPunct="1">
              <a:spcBef>
                <a:spcPct val="20000"/>
              </a:spcBef>
              <a:spcAft>
                <a:spcPct val="0"/>
              </a:spcAft>
              <a:buSzPct val="90000"/>
              <a:buFont typeface="Wingdings" pitchFamily="2" charset="2"/>
              <a:buChar char="§"/>
              <a:defRPr sz="1600">
                <a:solidFill>
                  <a:srgbClr val="002855"/>
                </a:solidFill>
                <a:latin typeface="Arial" charset="0"/>
              </a:defRPr>
            </a:lvl5pPr>
            <a:lvl6pPr marL="2613025" indent="-241300" algn="l" defTabSz="958850" rtl="0" eaLnBrk="1" fontAlgn="base" hangingPunct="1">
              <a:spcBef>
                <a:spcPct val="20000"/>
              </a:spcBef>
              <a:spcAft>
                <a:spcPct val="0"/>
              </a:spcAft>
              <a:buChar char="»"/>
              <a:defRPr sz="2100">
                <a:solidFill>
                  <a:schemeClr val="tx1"/>
                </a:solidFill>
                <a:latin typeface="+mn-lt"/>
              </a:defRPr>
            </a:lvl6pPr>
            <a:lvl7pPr marL="3070225" indent="-241300" algn="l" defTabSz="958850" rtl="0" eaLnBrk="1" fontAlgn="base" hangingPunct="1">
              <a:spcBef>
                <a:spcPct val="20000"/>
              </a:spcBef>
              <a:spcAft>
                <a:spcPct val="0"/>
              </a:spcAft>
              <a:buChar char="»"/>
              <a:defRPr sz="2100">
                <a:solidFill>
                  <a:schemeClr val="tx1"/>
                </a:solidFill>
                <a:latin typeface="+mn-lt"/>
              </a:defRPr>
            </a:lvl7pPr>
            <a:lvl8pPr marL="3527425" indent="-241300" algn="l" defTabSz="958850" rtl="0" eaLnBrk="1" fontAlgn="base" hangingPunct="1">
              <a:spcBef>
                <a:spcPct val="20000"/>
              </a:spcBef>
              <a:spcAft>
                <a:spcPct val="0"/>
              </a:spcAft>
              <a:buChar char="»"/>
              <a:defRPr sz="2100">
                <a:solidFill>
                  <a:schemeClr val="tx1"/>
                </a:solidFill>
                <a:latin typeface="+mn-lt"/>
              </a:defRPr>
            </a:lvl8pPr>
            <a:lvl9pPr marL="3984625" indent="-241300" algn="l" defTabSz="958850" rtl="0" eaLnBrk="1" fontAlgn="base" hangingPunct="1">
              <a:spcBef>
                <a:spcPct val="20000"/>
              </a:spcBef>
              <a:spcAft>
                <a:spcPct val="0"/>
              </a:spcAft>
              <a:buChar char="»"/>
              <a:defRPr sz="2100">
                <a:solidFill>
                  <a:schemeClr val="tx1"/>
                </a:solidFill>
                <a:latin typeface="+mn-lt"/>
              </a:defRPr>
            </a:lvl9pPr>
          </a:lstStyle>
          <a:p>
            <a:pPr marL="0" indent="0">
              <a:buNone/>
            </a:pPr>
            <a:r>
              <a:rPr lang="it-IT" sz="1800" kern="0"/>
              <a:t>22</a:t>
            </a:r>
            <a:r>
              <a:rPr lang="it-IT" sz="1800" i="0" kern="0"/>
              <a:t> members (16 public- 6 private from 13 countries):</a:t>
            </a:r>
          </a:p>
          <a:p>
            <a:r>
              <a:rPr lang="it-IT" sz="1800" i="0" kern="0"/>
              <a:t>9 EU (BE, CZ, DE, DK, ES, FR, IE, IT, NL)</a:t>
            </a:r>
          </a:p>
          <a:p>
            <a:r>
              <a:rPr lang="it-IT" sz="1800" i="0" kern="0"/>
              <a:t>1 EEA (NO).</a:t>
            </a:r>
          </a:p>
          <a:p>
            <a:r>
              <a:rPr lang="it-IT" sz="1800" i="0" kern="0"/>
              <a:t>3 no-EU (UK, CH, US).</a:t>
            </a:r>
          </a:p>
        </p:txBody>
      </p:sp>
      <p:grpSp>
        <p:nvGrpSpPr>
          <p:cNvPr id="5" name="Gruppo 4">
            <a:extLst>
              <a:ext uri="{FF2B5EF4-FFF2-40B4-BE49-F238E27FC236}">
                <a16:creationId xmlns:a16="http://schemas.microsoft.com/office/drawing/2014/main" id="{69D89846-F9F9-4007-A48A-7FA66321FFD1}"/>
              </a:ext>
            </a:extLst>
          </p:cNvPr>
          <p:cNvGrpSpPr>
            <a:grpSpLocks noChangeAspect="1"/>
          </p:cNvGrpSpPr>
          <p:nvPr/>
        </p:nvGrpSpPr>
        <p:grpSpPr>
          <a:xfrm>
            <a:off x="6790117" y="1256979"/>
            <a:ext cx="5401883" cy="3548982"/>
            <a:chOff x="803072" y="1165486"/>
            <a:chExt cx="8457233" cy="5556332"/>
          </a:xfrm>
        </p:grpSpPr>
        <p:grpSp>
          <p:nvGrpSpPr>
            <p:cNvPr id="6" name="Gruppo 5">
              <a:extLst>
                <a:ext uri="{FF2B5EF4-FFF2-40B4-BE49-F238E27FC236}">
                  <a16:creationId xmlns:a16="http://schemas.microsoft.com/office/drawing/2014/main" id="{6B7F601F-023E-40EE-A402-D05872D3D05F}"/>
                </a:ext>
              </a:extLst>
            </p:cNvPr>
            <p:cNvGrpSpPr/>
            <p:nvPr/>
          </p:nvGrpSpPr>
          <p:grpSpPr>
            <a:xfrm>
              <a:off x="803072" y="1165486"/>
              <a:ext cx="8457233" cy="5556332"/>
              <a:chOff x="803072" y="1165486"/>
              <a:chExt cx="8457233" cy="5556332"/>
            </a:xfrm>
          </p:grpSpPr>
          <p:pic>
            <p:nvPicPr>
              <p:cNvPr id="10" name="Immagine 9">
                <a:extLst>
                  <a:ext uri="{FF2B5EF4-FFF2-40B4-BE49-F238E27FC236}">
                    <a16:creationId xmlns:a16="http://schemas.microsoft.com/office/drawing/2014/main" id="{DB86EFE2-E3E4-4CF8-9D16-62F07558EB64}"/>
                  </a:ext>
                </a:extLst>
              </p:cNvPr>
              <p:cNvPicPr>
                <a:picLocks noChangeAspect="1"/>
              </p:cNvPicPr>
              <p:nvPr/>
            </p:nvPicPr>
            <p:blipFill rotWithShape="1">
              <a:blip r:embed="rId2"/>
              <a:srcRect l="16392" t="24324" r="23397" b="4553"/>
              <a:stretch/>
            </p:blipFill>
            <p:spPr>
              <a:xfrm>
                <a:off x="803072" y="1165486"/>
                <a:ext cx="8457233" cy="5556332"/>
              </a:xfrm>
              <a:prstGeom prst="rect">
                <a:avLst/>
              </a:prstGeom>
            </p:spPr>
          </p:pic>
          <p:grpSp>
            <p:nvGrpSpPr>
              <p:cNvPr id="11" name="Gruppo 10">
                <a:extLst>
                  <a:ext uri="{FF2B5EF4-FFF2-40B4-BE49-F238E27FC236}">
                    <a16:creationId xmlns:a16="http://schemas.microsoft.com/office/drawing/2014/main" id="{BC28D22A-C6D1-4AC7-81A5-9A7DEA4806AC}"/>
                  </a:ext>
                </a:extLst>
              </p:cNvPr>
              <p:cNvGrpSpPr/>
              <p:nvPr/>
            </p:nvGrpSpPr>
            <p:grpSpPr>
              <a:xfrm>
                <a:off x="4333906" y="2558130"/>
                <a:ext cx="2349770" cy="3426870"/>
                <a:chOff x="4333906" y="2558130"/>
                <a:chExt cx="2349770" cy="3426870"/>
              </a:xfrm>
            </p:grpSpPr>
            <p:pic>
              <p:nvPicPr>
                <p:cNvPr id="12" name="Elemento grafico 11" descr="Indicatore con riempimento a tinta unita">
                  <a:extLst>
                    <a:ext uri="{FF2B5EF4-FFF2-40B4-BE49-F238E27FC236}">
                      <a16:creationId xmlns:a16="http://schemas.microsoft.com/office/drawing/2014/main" id="{82F1A9DA-6091-49CC-87C1-07E7573AF5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24795" y="4998364"/>
                  <a:ext cx="388620" cy="388620"/>
                </a:xfrm>
                <a:prstGeom prst="rect">
                  <a:avLst/>
                </a:prstGeom>
              </p:spPr>
            </p:pic>
            <p:pic>
              <p:nvPicPr>
                <p:cNvPr id="13" name="Elemento grafico 12" descr="Indicatore con riempimento a tinta unita">
                  <a:extLst>
                    <a:ext uri="{FF2B5EF4-FFF2-40B4-BE49-F238E27FC236}">
                      <a16:creationId xmlns:a16="http://schemas.microsoft.com/office/drawing/2014/main" id="{428DCFAA-4A34-41AA-B468-99907C8171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60795" y="3388888"/>
                  <a:ext cx="388620" cy="388620"/>
                </a:xfrm>
                <a:prstGeom prst="rect">
                  <a:avLst/>
                </a:prstGeom>
              </p:spPr>
            </p:pic>
            <p:pic>
              <p:nvPicPr>
                <p:cNvPr id="14" name="Elemento grafico 13" descr="Indicatore con riempimento a tinta unita">
                  <a:extLst>
                    <a:ext uri="{FF2B5EF4-FFF2-40B4-BE49-F238E27FC236}">
                      <a16:creationId xmlns:a16="http://schemas.microsoft.com/office/drawing/2014/main" id="{CE736EB0-47F2-4669-BBF4-128C3A678C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13990" y="5596380"/>
                  <a:ext cx="388620" cy="388620"/>
                </a:xfrm>
                <a:prstGeom prst="rect">
                  <a:avLst/>
                </a:prstGeom>
              </p:spPr>
            </p:pic>
            <p:pic>
              <p:nvPicPr>
                <p:cNvPr id="15" name="Elemento grafico 14" descr="Indicatore con riempimento a tinta unita">
                  <a:extLst>
                    <a:ext uri="{FF2B5EF4-FFF2-40B4-BE49-F238E27FC236}">
                      <a16:creationId xmlns:a16="http://schemas.microsoft.com/office/drawing/2014/main" id="{A029220C-57C2-4410-A7E6-A0D5E9CC5F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2680" y="4486227"/>
                  <a:ext cx="388620" cy="388620"/>
                </a:xfrm>
                <a:prstGeom prst="rect">
                  <a:avLst/>
                </a:prstGeom>
              </p:spPr>
            </p:pic>
            <p:pic>
              <p:nvPicPr>
                <p:cNvPr id="16" name="Elemento grafico 15" descr="Indicatore con riempimento a tinta unita">
                  <a:extLst>
                    <a:ext uri="{FF2B5EF4-FFF2-40B4-BE49-F238E27FC236}">
                      <a16:creationId xmlns:a16="http://schemas.microsoft.com/office/drawing/2014/main" id="{A7F8F263-8370-4BD1-BEC5-035397F9E5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3813" y="5324261"/>
                  <a:ext cx="388620" cy="388620"/>
                </a:xfrm>
                <a:prstGeom prst="rect">
                  <a:avLst/>
                </a:prstGeom>
              </p:spPr>
            </p:pic>
            <p:pic>
              <p:nvPicPr>
                <p:cNvPr id="17" name="Elemento grafico 16" descr="Indicatore con riempimento a tinta unita">
                  <a:extLst>
                    <a:ext uri="{FF2B5EF4-FFF2-40B4-BE49-F238E27FC236}">
                      <a16:creationId xmlns:a16="http://schemas.microsoft.com/office/drawing/2014/main" id="{95EE236A-F5D2-446F-8B86-0AF6711ED583}"/>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5936068" y="3272052"/>
                  <a:ext cx="388620" cy="388620"/>
                </a:xfrm>
                <a:prstGeom prst="rect">
                  <a:avLst/>
                </a:prstGeom>
              </p:spPr>
            </p:pic>
            <p:pic>
              <p:nvPicPr>
                <p:cNvPr id="18" name="Elemento grafico 17" descr="Indicatore con riempimento a tinta unita">
                  <a:extLst>
                    <a:ext uri="{FF2B5EF4-FFF2-40B4-BE49-F238E27FC236}">
                      <a16:creationId xmlns:a16="http://schemas.microsoft.com/office/drawing/2014/main" id="{EA03DF1C-9C2C-457F-BE0C-F8FA1E6573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22572" y="4461194"/>
                  <a:ext cx="388620" cy="380351"/>
                </a:xfrm>
                <a:prstGeom prst="rect">
                  <a:avLst/>
                </a:prstGeom>
              </p:spPr>
            </p:pic>
            <p:pic>
              <p:nvPicPr>
                <p:cNvPr id="19" name="Elemento grafico 18" descr="Indicatore con riempimento a tinta unita">
                  <a:extLst>
                    <a:ext uri="{FF2B5EF4-FFF2-40B4-BE49-F238E27FC236}">
                      <a16:creationId xmlns:a16="http://schemas.microsoft.com/office/drawing/2014/main" id="{2620F54F-DA71-46FF-ACD8-CB689048B14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83748" y="4099767"/>
                  <a:ext cx="388620" cy="380351"/>
                </a:xfrm>
                <a:prstGeom prst="rect">
                  <a:avLst/>
                </a:prstGeom>
              </p:spPr>
            </p:pic>
            <p:pic>
              <p:nvPicPr>
                <p:cNvPr id="20" name="Elemento grafico 19" descr="Indicatore con riempimento a tinta unita">
                  <a:extLst>
                    <a:ext uri="{FF2B5EF4-FFF2-40B4-BE49-F238E27FC236}">
                      <a16:creationId xmlns:a16="http://schemas.microsoft.com/office/drawing/2014/main" id="{7B078D23-DEE4-4BD3-BE87-278490EBA18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03591" y="2558130"/>
                  <a:ext cx="388620" cy="388620"/>
                </a:xfrm>
                <a:prstGeom prst="rect">
                  <a:avLst/>
                </a:prstGeom>
              </p:spPr>
            </p:pic>
            <p:pic>
              <p:nvPicPr>
                <p:cNvPr id="21" name="Elemento grafico 20" descr="Indicatore con riempimento a tinta unita">
                  <a:extLst>
                    <a:ext uri="{FF2B5EF4-FFF2-40B4-BE49-F238E27FC236}">
                      <a16:creationId xmlns:a16="http://schemas.microsoft.com/office/drawing/2014/main" id="{356F1882-22AA-4BC0-8934-19C72ED612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75249" y="3719362"/>
                  <a:ext cx="388620" cy="380351"/>
                </a:xfrm>
                <a:prstGeom prst="rect">
                  <a:avLst/>
                </a:prstGeom>
              </p:spPr>
            </p:pic>
            <p:pic>
              <p:nvPicPr>
                <p:cNvPr id="22" name="Elemento grafico 21" descr="Indicatore con riempimento a tinta unita">
                  <a:extLst>
                    <a:ext uri="{FF2B5EF4-FFF2-40B4-BE49-F238E27FC236}">
                      <a16:creationId xmlns:a16="http://schemas.microsoft.com/office/drawing/2014/main" id="{F9A41C70-5BC3-4A09-922C-C9C043D77D6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962294" y="5470765"/>
                  <a:ext cx="388620" cy="388620"/>
                </a:xfrm>
                <a:prstGeom prst="rect">
                  <a:avLst/>
                </a:prstGeom>
              </p:spPr>
            </p:pic>
            <p:pic>
              <p:nvPicPr>
                <p:cNvPr id="23" name="Elemento grafico 22" descr="Indicatore con riempimento a tinta unita">
                  <a:extLst>
                    <a:ext uri="{FF2B5EF4-FFF2-40B4-BE49-F238E27FC236}">
                      <a16:creationId xmlns:a16="http://schemas.microsoft.com/office/drawing/2014/main" id="{28950EDA-C0C4-43D0-98F1-25A1616E50DC}"/>
                    </a:ext>
                  </a:extLst>
                </p:cNvPr>
                <p:cNvPicPr>
                  <a:picLocks noChangeAspect="1"/>
                </p:cNvPicPr>
                <p:nvPr/>
              </p:nvPicPr>
              <p:blipFill>
                <a:blip r:embed="rId3">
                  <a:extLst>
                    <a:ext uri="{96DAC541-7B7A-43D3-8B79-37D633B846F1}">
                      <asvg:svgBlip xmlns:asvg="http://schemas.microsoft.com/office/drawing/2016/SVG/main" r:embed="rId12"/>
                    </a:ext>
                  </a:extLst>
                </a:blip>
                <a:stretch>
                  <a:fillRect/>
                </a:stretch>
              </p:blipFill>
              <p:spPr>
                <a:xfrm>
                  <a:off x="5892247" y="3995018"/>
                  <a:ext cx="388620" cy="388620"/>
                </a:xfrm>
                <a:prstGeom prst="rect">
                  <a:avLst/>
                </a:prstGeom>
              </p:spPr>
            </p:pic>
            <p:pic>
              <p:nvPicPr>
                <p:cNvPr id="24" name="Elemento grafico 23" descr="Indicatore con riempimento a tinta unita">
                  <a:extLst>
                    <a:ext uri="{FF2B5EF4-FFF2-40B4-BE49-F238E27FC236}">
                      <a16:creationId xmlns:a16="http://schemas.microsoft.com/office/drawing/2014/main" id="{6FE5CEB8-C7AD-448F-B444-35B26ACE41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89660" y="5106760"/>
                  <a:ext cx="388620" cy="380351"/>
                </a:xfrm>
                <a:prstGeom prst="rect">
                  <a:avLst/>
                </a:prstGeom>
              </p:spPr>
            </p:pic>
            <p:pic>
              <p:nvPicPr>
                <p:cNvPr id="25" name="Elemento grafico 24" descr="Indicatore con riempimento a tinta unita">
                  <a:extLst>
                    <a:ext uri="{FF2B5EF4-FFF2-40B4-BE49-F238E27FC236}">
                      <a16:creationId xmlns:a16="http://schemas.microsoft.com/office/drawing/2014/main" id="{744D129B-A19F-4473-A091-CC074F2C272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288034" y="3986763"/>
                  <a:ext cx="388620" cy="388620"/>
                </a:xfrm>
                <a:prstGeom prst="rect">
                  <a:avLst/>
                </a:prstGeom>
              </p:spPr>
            </p:pic>
            <p:pic>
              <p:nvPicPr>
                <p:cNvPr id="26" name="Elemento grafico 25" descr="Indicatore con riempimento a tinta unita">
                  <a:extLst>
                    <a:ext uri="{FF2B5EF4-FFF2-40B4-BE49-F238E27FC236}">
                      <a16:creationId xmlns:a16="http://schemas.microsoft.com/office/drawing/2014/main" id="{A055BD6B-CEEB-4A39-81A6-2D2589082D25}"/>
                    </a:ext>
                  </a:extLst>
                </p:cNvPr>
                <p:cNvPicPr>
                  <a:picLocks noChangeAspect="1"/>
                </p:cNvPicPr>
                <p:nvPr/>
              </p:nvPicPr>
              <p:blipFill>
                <a:blip r:embed="rId13">
                  <a:extLst>
                    <a:ext uri="{96DAC541-7B7A-43D3-8B79-37D633B846F1}">
                      <asvg:svgBlip xmlns:asvg="http://schemas.microsoft.com/office/drawing/2016/SVG/main" r:embed="rId15"/>
                    </a:ext>
                  </a:extLst>
                </a:blip>
                <a:stretch>
                  <a:fillRect/>
                </a:stretch>
              </p:blipFill>
              <p:spPr>
                <a:xfrm>
                  <a:off x="4333906" y="3289935"/>
                  <a:ext cx="388620" cy="380351"/>
                </a:xfrm>
                <a:prstGeom prst="rect">
                  <a:avLst/>
                </a:prstGeom>
              </p:spPr>
            </p:pic>
            <p:pic>
              <p:nvPicPr>
                <p:cNvPr id="27" name="Elemento grafico 26" descr="Indicatore con riempimento a tinta unita">
                  <a:extLst>
                    <a:ext uri="{FF2B5EF4-FFF2-40B4-BE49-F238E27FC236}">
                      <a16:creationId xmlns:a16="http://schemas.microsoft.com/office/drawing/2014/main" id="{84871D99-EF9A-4C45-93E6-0CA9694A0D2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01538" y="5179569"/>
                  <a:ext cx="388620" cy="380351"/>
                </a:xfrm>
                <a:prstGeom prst="rect">
                  <a:avLst/>
                </a:prstGeom>
              </p:spPr>
            </p:pic>
            <p:pic>
              <p:nvPicPr>
                <p:cNvPr id="28" name="Elemento grafico 27" descr="Indicatore con riempimento a tinta unita">
                  <a:extLst>
                    <a:ext uri="{FF2B5EF4-FFF2-40B4-BE49-F238E27FC236}">
                      <a16:creationId xmlns:a16="http://schemas.microsoft.com/office/drawing/2014/main" id="{6FA36C8A-C6A6-41DA-BC69-45191EE893D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387427" y="4072527"/>
                  <a:ext cx="388620" cy="380351"/>
                </a:xfrm>
                <a:prstGeom prst="rect">
                  <a:avLst/>
                </a:prstGeom>
              </p:spPr>
            </p:pic>
            <p:pic>
              <p:nvPicPr>
                <p:cNvPr id="29" name="Elemento grafico 28" descr="Indicatore con riempimento a tinta unita">
                  <a:extLst>
                    <a:ext uri="{FF2B5EF4-FFF2-40B4-BE49-F238E27FC236}">
                      <a16:creationId xmlns:a16="http://schemas.microsoft.com/office/drawing/2014/main" id="{1DD17189-DBE6-408B-B895-7E3956DA1C5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25597" y="4610926"/>
                  <a:ext cx="388620" cy="380351"/>
                </a:xfrm>
                <a:prstGeom prst="rect">
                  <a:avLst/>
                </a:prstGeom>
              </p:spPr>
            </p:pic>
            <p:pic>
              <p:nvPicPr>
                <p:cNvPr id="30" name="Elemento grafico 29" descr="Indicatore con riempimento a tinta unita">
                  <a:extLst>
                    <a:ext uri="{FF2B5EF4-FFF2-40B4-BE49-F238E27FC236}">
                      <a16:creationId xmlns:a16="http://schemas.microsoft.com/office/drawing/2014/main" id="{BE6788D0-9FEB-4BE8-92A5-775CDE3A31E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295056" y="4271302"/>
                  <a:ext cx="388620" cy="380351"/>
                </a:xfrm>
                <a:prstGeom prst="rect">
                  <a:avLst/>
                </a:prstGeom>
              </p:spPr>
            </p:pic>
            <p:pic>
              <p:nvPicPr>
                <p:cNvPr id="31" name="Elemento grafico 30" descr="Indicatore con riempimento a tinta unita">
                  <a:extLst>
                    <a:ext uri="{FF2B5EF4-FFF2-40B4-BE49-F238E27FC236}">
                      <a16:creationId xmlns:a16="http://schemas.microsoft.com/office/drawing/2014/main" id="{862E2E08-2AF0-4053-BEF5-EA76C82D98A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09281" y="4183548"/>
                  <a:ext cx="388620" cy="380351"/>
                </a:xfrm>
                <a:prstGeom prst="rect">
                  <a:avLst/>
                </a:prstGeom>
              </p:spPr>
            </p:pic>
            <p:pic>
              <p:nvPicPr>
                <p:cNvPr id="32" name="Elemento grafico 31" descr="Indicatore con riempimento a tinta unita">
                  <a:extLst>
                    <a:ext uri="{FF2B5EF4-FFF2-40B4-BE49-F238E27FC236}">
                      <a16:creationId xmlns:a16="http://schemas.microsoft.com/office/drawing/2014/main" id="{EAF45509-907A-49D2-AAFE-67B2DE4E9A8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064304" y="4714757"/>
                  <a:ext cx="388620" cy="380351"/>
                </a:xfrm>
                <a:prstGeom prst="rect">
                  <a:avLst/>
                </a:prstGeom>
              </p:spPr>
            </p:pic>
            <p:pic>
              <p:nvPicPr>
                <p:cNvPr id="33" name="Elemento grafico 32" descr="Indicatore con riempimento a tinta unita">
                  <a:extLst>
                    <a:ext uri="{FF2B5EF4-FFF2-40B4-BE49-F238E27FC236}">
                      <a16:creationId xmlns:a16="http://schemas.microsoft.com/office/drawing/2014/main" id="{ED5F00F5-C17D-4AEB-8E75-15C465CB9D1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58215" y="3641867"/>
                  <a:ext cx="388620" cy="380351"/>
                </a:xfrm>
                <a:prstGeom prst="rect">
                  <a:avLst/>
                </a:prstGeom>
              </p:spPr>
            </p:pic>
            <p:pic>
              <p:nvPicPr>
                <p:cNvPr id="34" name="Elemento grafico 33" descr="Indicatore con riempimento a tinta unita">
                  <a:extLst>
                    <a:ext uri="{FF2B5EF4-FFF2-40B4-BE49-F238E27FC236}">
                      <a16:creationId xmlns:a16="http://schemas.microsoft.com/office/drawing/2014/main" id="{6EC6153F-D2D1-4A5B-8290-D937A2A8611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29313" y="5276691"/>
                  <a:ext cx="388620" cy="380351"/>
                </a:xfrm>
                <a:prstGeom prst="rect">
                  <a:avLst/>
                </a:prstGeom>
              </p:spPr>
            </p:pic>
            <p:pic>
              <p:nvPicPr>
                <p:cNvPr id="35" name="Elemento grafico 34" descr="Indicatore con riempimento a tinta unita">
                  <a:extLst>
                    <a:ext uri="{FF2B5EF4-FFF2-40B4-BE49-F238E27FC236}">
                      <a16:creationId xmlns:a16="http://schemas.microsoft.com/office/drawing/2014/main" id="{CAEDC652-DF39-49DD-AB55-0F8817C5D41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892433" y="3608569"/>
                  <a:ext cx="388620" cy="380351"/>
                </a:xfrm>
                <a:prstGeom prst="rect">
                  <a:avLst/>
                </a:prstGeom>
              </p:spPr>
            </p:pic>
          </p:grpSp>
        </p:grpSp>
        <p:grpSp>
          <p:nvGrpSpPr>
            <p:cNvPr id="7" name="Gruppo 6">
              <a:extLst>
                <a:ext uri="{FF2B5EF4-FFF2-40B4-BE49-F238E27FC236}">
                  <a16:creationId xmlns:a16="http://schemas.microsoft.com/office/drawing/2014/main" id="{3740351D-A415-485F-A535-DD3D4AFDF8EB}"/>
                </a:ext>
              </a:extLst>
            </p:cNvPr>
            <p:cNvGrpSpPr/>
            <p:nvPr/>
          </p:nvGrpSpPr>
          <p:grpSpPr>
            <a:xfrm>
              <a:off x="803073" y="1825625"/>
              <a:ext cx="2062716" cy="1424653"/>
              <a:chOff x="1825606" y="1791413"/>
              <a:chExt cx="2062716" cy="1424653"/>
            </a:xfrm>
          </p:grpSpPr>
          <p:pic>
            <p:nvPicPr>
              <p:cNvPr id="8" name="Immagine 7">
                <a:extLst>
                  <a:ext uri="{FF2B5EF4-FFF2-40B4-BE49-F238E27FC236}">
                    <a16:creationId xmlns:a16="http://schemas.microsoft.com/office/drawing/2014/main" id="{EE4113E2-7B42-4B65-B645-AE0FBEDCE746}"/>
                  </a:ext>
                </a:extLst>
              </p:cNvPr>
              <p:cNvPicPr>
                <a:picLocks noChangeAspect="1"/>
              </p:cNvPicPr>
              <p:nvPr/>
            </p:nvPicPr>
            <p:blipFill rotWithShape="1">
              <a:blip r:embed="rId18"/>
              <a:srcRect l="13758" t="21769" r="61161" b="55094"/>
              <a:stretch/>
            </p:blipFill>
            <p:spPr>
              <a:xfrm>
                <a:off x="1825606" y="1791413"/>
                <a:ext cx="2062716" cy="1424653"/>
              </a:xfrm>
              <a:prstGeom prst="rect">
                <a:avLst/>
              </a:prstGeom>
            </p:spPr>
          </p:pic>
          <p:pic>
            <p:nvPicPr>
              <p:cNvPr id="9" name="Elemento grafico 8" descr="Indicatore con riempimento a tinta unita">
                <a:extLst>
                  <a:ext uri="{FF2B5EF4-FFF2-40B4-BE49-F238E27FC236}">
                    <a16:creationId xmlns:a16="http://schemas.microsoft.com/office/drawing/2014/main" id="{E7659C54-2741-4B9F-A8F5-228D69EDA27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662654" y="2464387"/>
                <a:ext cx="388620" cy="380351"/>
              </a:xfrm>
              <a:prstGeom prst="rect">
                <a:avLst/>
              </a:prstGeom>
            </p:spPr>
          </p:pic>
        </p:grpSp>
      </p:grpSp>
      <p:graphicFrame>
        <p:nvGraphicFramePr>
          <p:cNvPr id="39" name="Segnaposto contenuto 4">
            <a:extLst>
              <a:ext uri="{FF2B5EF4-FFF2-40B4-BE49-F238E27FC236}">
                <a16:creationId xmlns:a16="http://schemas.microsoft.com/office/drawing/2014/main" id="{F74B967F-78FB-4561-A83A-6098A616F7C7}"/>
              </a:ext>
            </a:extLst>
          </p:cNvPr>
          <p:cNvGraphicFramePr>
            <a:graphicFrameLocks noGrp="1"/>
          </p:cNvGraphicFramePr>
          <p:nvPr>
            <p:extLst>
              <p:ext uri="{D42A27DB-BD31-4B8C-83A1-F6EECF244321}">
                <p14:modId xmlns:p14="http://schemas.microsoft.com/office/powerpoint/2010/main" val="1002254481"/>
              </p:ext>
            </p:extLst>
          </p:nvPr>
        </p:nvGraphicFramePr>
        <p:xfrm>
          <a:off x="418314" y="1590707"/>
          <a:ext cx="2880000" cy="4645192"/>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40" name="Segnaposto contenuto 4">
            <a:extLst>
              <a:ext uri="{FF2B5EF4-FFF2-40B4-BE49-F238E27FC236}">
                <a16:creationId xmlns:a16="http://schemas.microsoft.com/office/drawing/2014/main" id="{5849EBB4-8A95-4A3F-A8A7-228DBAA17ACC}"/>
              </a:ext>
            </a:extLst>
          </p:cNvPr>
          <p:cNvGraphicFramePr>
            <a:graphicFrameLocks/>
          </p:cNvGraphicFramePr>
          <p:nvPr>
            <p:extLst>
              <p:ext uri="{D42A27DB-BD31-4B8C-83A1-F6EECF244321}">
                <p14:modId xmlns:p14="http://schemas.microsoft.com/office/powerpoint/2010/main" val="1941532246"/>
              </p:ext>
            </p:extLst>
          </p:nvPr>
        </p:nvGraphicFramePr>
        <p:xfrm>
          <a:off x="3495942" y="1624572"/>
          <a:ext cx="2880000" cy="4594394"/>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
        <p:nvSpPr>
          <p:cNvPr id="41" name="Segnaposto contenuto 1">
            <a:extLst>
              <a:ext uri="{FF2B5EF4-FFF2-40B4-BE49-F238E27FC236}">
                <a16:creationId xmlns:a16="http://schemas.microsoft.com/office/drawing/2014/main" id="{78FF5143-6D33-171A-D34A-98982935AE9A}"/>
              </a:ext>
            </a:extLst>
          </p:cNvPr>
          <p:cNvSpPr>
            <a:spLocks noGrp="1"/>
          </p:cNvSpPr>
          <p:nvPr>
            <p:ph idx="10"/>
          </p:nvPr>
        </p:nvSpPr>
        <p:spPr>
          <a:xfrm>
            <a:off x="553393" y="214682"/>
            <a:ext cx="5554712" cy="599931"/>
          </a:xfrm>
        </p:spPr>
        <p:txBody>
          <a:bodyPr lIns="91440" tIns="45720" rIns="91440" bIns="45720" anchor="t"/>
          <a:lstStyle/>
          <a:p>
            <a:r>
              <a:rPr lang="en-US" sz="2400" u="sng" dirty="0">
                <a:latin typeface="Arial Black"/>
              </a:rPr>
              <a:t>The HEU-EFS</a:t>
            </a:r>
          </a:p>
          <a:p>
            <a:r>
              <a:rPr lang="ca-ES" sz="2400" dirty="0" err="1">
                <a:solidFill>
                  <a:schemeClr val="accent2"/>
                </a:solidFill>
                <a:latin typeface="Arial"/>
                <a:cs typeface="Arial"/>
              </a:rPr>
              <a:t>The</a:t>
            </a:r>
            <a:r>
              <a:rPr lang="ca-ES" sz="2400" dirty="0">
                <a:solidFill>
                  <a:schemeClr val="accent2"/>
                </a:solidFill>
                <a:latin typeface="Arial"/>
                <a:cs typeface="Arial"/>
              </a:rPr>
              <a:t> </a:t>
            </a:r>
            <a:r>
              <a:rPr lang="ca-ES" sz="2400" dirty="0" err="1">
                <a:solidFill>
                  <a:schemeClr val="accent2"/>
                </a:solidFill>
                <a:latin typeface="Arial"/>
                <a:cs typeface="Arial"/>
              </a:rPr>
              <a:t>consortium</a:t>
            </a:r>
            <a:endParaRPr lang="ca-ES" sz="2400" b="0">
              <a:solidFill>
                <a:schemeClr val="accent2"/>
              </a:solidFill>
              <a:latin typeface="Arial"/>
              <a:cs typeface="Arial"/>
            </a:endParaRPr>
          </a:p>
          <a:p>
            <a:endParaRPr lang="ca-ES" sz="2400" dirty="0"/>
          </a:p>
        </p:txBody>
      </p:sp>
    </p:spTree>
    <p:extLst>
      <p:ext uri="{BB962C8B-B14F-4D97-AF65-F5344CB8AC3E}">
        <p14:creationId xmlns:p14="http://schemas.microsoft.com/office/powerpoint/2010/main" val="3790218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a:extLst>
              <a:ext uri="{FF2B5EF4-FFF2-40B4-BE49-F238E27FC236}">
                <a16:creationId xmlns:a16="http://schemas.microsoft.com/office/drawing/2014/main" id="{F74B967F-78FB-4561-A83A-6098A616F7C7}"/>
              </a:ext>
            </a:extLst>
          </p:cNvPr>
          <p:cNvGraphicFramePr>
            <a:graphicFrameLocks noGrp="1"/>
          </p:cNvGraphicFramePr>
          <p:nvPr>
            <p:ph sz="half" idx="1"/>
          </p:nvPr>
        </p:nvGraphicFramePr>
        <p:xfrm>
          <a:off x="648979" y="1509078"/>
          <a:ext cx="4602162" cy="4868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Segnaposto contenuto 4">
            <a:extLst>
              <a:ext uri="{FF2B5EF4-FFF2-40B4-BE49-F238E27FC236}">
                <a16:creationId xmlns:a16="http://schemas.microsoft.com/office/drawing/2014/main" id="{5849EBB4-8A95-4A3F-A8A7-228DBAA17ACC}"/>
              </a:ext>
            </a:extLst>
          </p:cNvPr>
          <p:cNvGraphicFramePr>
            <a:graphicFrameLocks/>
          </p:cNvGraphicFramePr>
          <p:nvPr>
            <p:extLst>
              <p:ext uri="{D42A27DB-BD31-4B8C-83A1-F6EECF244321}">
                <p14:modId xmlns:p14="http://schemas.microsoft.com/office/powerpoint/2010/main" val="465984659"/>
              </p:ext>
            </p:extLst>
          </p:nvPr>
        </p:nvGraphicFramePr>
        <p:xfrm>
          <a:off x="6769630" y="1646238"/>
          <a:ext cx="4602162" cy="47298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egnaposto contenuto 1">
            <a:extLst>
              <a:ext uri="{FF2B5EF4-FFF2-40B4-BE49-F238E27FC236}">
                <a16:creationId xmlns:a16="http://schemas.microsoft.com/office/drawing/2014/main" id="{24EF0FDB-585F-8BA8-FF5D-B21661BDF35B}"/>
              </a:ext>
            </a:extLst>
          </p:cNvPr>
          <p:cNvSpPr txBox="1">
            <a:spLocks/>
          </p:cNvSpPr>
          <p:nvPr/>
        </p:nvSpPr>
        <p:spPr>
          <a:xfrm>
            <a:off x="408123" y="267575"/>
            <a:ext cx="5554712" cy="599931"/>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tx2"/>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a:latin typeface="Arial Black"/>
              </a:rPr>
              <a:t>The HEU-EFS</a:t>
            </a:r>
          </a:p>
          <a:p>
            <a:r>
              <a:rPr lang="ca-ES" sz="2400" dirty="0" err="1">
                <a:solidFill>
                  <a:schemeClr val="accent2"/>
                </a:solidFill>
                <a:latin typeface="Arial"/>
                <a:cs typeface="Arial"/>
              </a:rPr>
              <a:t>External</a:t>
            </a:r>
            <a:r>
              <a:rPr lang="ca-ES" sz="2400" dirty="0">
                <a:solidFill>
                  <a:schemeClr val="accent2"/>
                </a:solidFill>
                <a:latin typeface="Arial"/>
                <a:cs typeface="Arial"/>
              </a:rPr>
              <a:t> </a:t>
            </a:r>
            <a:r>
              <a:rPr lang="ca-ES" sz="2400" dirty="0" err="1">
                <a:solidFill>
                  <a:schemeClr val="accent2"/>
                </a:solidFill>
                <a:latin typeface="Arial"/>
                <a:cs typeface="Arial"/>
              </a:rPr>
              <a:t>Advisory</a:t>
            </a:r>
            <a:r>
              <a:rPr lang="ca-ES" sz="2400" dirty="0">
                <a:solidFill>
                  <a:schemeClr val="accent2"/>
                </a:solidFill>
                <a:latin typeface="Arial"/>
                <a:cs typeface="Arial"/>
              </a:rPr>
              <a:t> </a:t>
            </a:r>
            <a:r>
              <a:rPr lang="ca-ES" sz="2400" dirty="0" err="1">
                <a:solidFill>
                  <a:schemeClr val="accent2"/>
                </a:solidFill>
                <a:latin typeface="Arial"/>
                <a:cs typeface="Arial"/>
              </a:rPr>
              <a:t>Board</a:t>
            </a:r>
            <a:endParaRPr lang="ca-ES" sz="2400" b="0" dirty="0" err="1">
              <a:solidFill>
                <a:schemeClr val="accent2"/>
              </a:solidFill>
              <a:latin typeface="Arial"/>
              <a:cs typeface="Arial"/>
            </a:endParaRPr>
          </a:p>
          <a:p>
            <a:endParaRPr lang="it-IT" sz="2400" dirty="0">
              <a:solidFill>
                <a:schemeClr val="tx2"/>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2161056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AF2A707C-DC62-494B-8576-392281F12951}"/>
              </a:ext>
            </a:extLst>
          </p:cNvPr>
          <p:cNvSpPr>
            <a:spLocks noGrp="1"/>
          </p:cNvSpPr>
          <p:nvPr>
            <p:ph idx="10"/>
          </p:nvPr>
        </p:nvSpPr>
        <p:spPr>
          <a:xfrm>
            <a:off x="665113" y="481905"/>
            <a:ext cx="7403620" cy="599931"/>
          </a:xfrm>
        </p:spPr>
        <p:txBody>
          <a:bodyPr lIns="91440" tIns="45720" rIns="91440" bIns="45720" anchor="t"/>
          <a:lstStyle/>
          <a:p>
            <a:r>
              <a:rPr lang="it-IT" sz="2400" dirty="0">
                <a:latin typeface="Arial Black"/>
              </a:rPr>
              <a:t>Deliverables</a:t>
            </a:r>
          </a:p>
        </p:txBody>
      </p:sp>
      <p:graphicFrame>
        <p:nvGraphicFramePr>
          <p:cNvPr id="3" name="Segnaposto contenuto 4">
            <a:extLst>
              <a:ext uri="{FF2B5EF4-FFF2-40B4-BE49-F238E27FC236}">
                <a16:creationId xmlns:a16="http://schemas.microsoft.com/office/drawing/2014/main" id="{7C2B87E2-1AB5-4D47-8FF1-4111137306EA}"/>
              </a:ext>
            </a:extLst>
          </p:cNvPr>
          <p:cNvGraphicFramePr>
            <a:graphicFrameLocks/>
          </p:cNvGraphicFramePr>
          <p:nvPr>
            <p:extLst>
              <p:ext uri="{D42A27DB-BD31-4B8C-83A1-F6EECF244321}">
                <p14:modId xmlns:p14="http://schemas.microsoft.com/office/powerpoint/2010/main" val="1896693398"/>
              </p:ext>
            </p:extLst>
          </p:nvPr>
        </p:nvGraphicFramePr>
        <p:xfrm>
          <a:off x="479425" y="1341438"/>
          <a:ext cx="11114088" cy="4986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8299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CFA3DF-0355-BC77-82EA-DFB479CFBB95}"/>
              </a:ext>
            </a:extLst>
          </p:cNvPr>
          <p:cNvSpPr>
            <a:spLocks noGrp="1"/>
          </p:cNvSpPr>
          <p:nvPr>
            <p:ph idx="10"/>
          </p:nvPr>
        </p:nvSpPr>
        <p:spPr>
          <a:xfrm>
            <a:off x="665112" y="380247"/>
            <a:ext cx="5299731" cy="701590"/>
          </a:xfrm>
        </p:spPr>
        <p:txBody>
          <a:bodyPr lIns="91440" tIns="45720" rIns="91440" bIns="45720" anchor="t"/>
          <a:lstStyle/>
          <a:p>
            <a:r>
              <a:rPr lang="es-ES" sz="2400" dirty="0">
                <a:latin typeface="Arial Black"/>
              </a:rPr>
              <a:t>HEU-EFS </a:t>
            </a:r>
            <a:endParaRPr lang="en-GB" sz="2800"/>
          </a:p>
        </p:txBody>
      </p:sp>
      <p:pic>
        <p:nvPicPr>
          <p:cNvPr id="7" name="Content Placeholder 6" descr="A group of people looking at a computer&#10;&#10;Description automatically generated">
            <a:extLst>
              <a:ext uri="{FF2B5EF4-FFF2-40B4-BE49-F238E27FC236}">
                <a16:creationId xmlns:a16="http://schemas.microsoft.com/office/drawing/2014/main" id="{8AFA2E9A-3530-2215-2B0E-6CBD76BD226C}"/>
              </a:ext>
            </a:extLst>
          </p:cNvPr>
          <p:cNvPicPr>
            <a:picLocks noGrp="1" noChangeAspect="1"/>
          </p:cNvPicPr>
          <p:nvPr>
            <p:ph sz="half" idx="1"/>
          </p:nvPr>
        </p:nvPicPr>
        <p:blipFill rotWithShape="1">
          <a:blip r:embed="rId3"/>
          <a:srcRect l="17444"/>
          <a:stretch/>
        </p:blipFill>
        <p:spPr>
          <a:xfrm>
            <a:off x="665113" y="1918259"/>
            <a:ext cx="5299731" cy="3969965"/>
          </a:xfrm>
        </p:spPr>
      </p:pic>
      <p:sp>
        <p:nvSpPr>
          <p:cNvPr id="4" name="Text Placeholder 3">
            <a:extLst>
              <a:ext uri="{FF2B5EF4-FFF2-40B4-BE49-F238E27FC236}">
                <a16:creationId xmlns:a16="http://schemas.microsoft.com/office/drawing/2014/main" id="{E55229E7-71EA-6A32-B26D-662A490DCDCC}"/>
              </a:ext>
            </a:extLst>
          </p:cNvPr>
          <p:cNvSpPr>
            <a:spLocks noGrp="1"/>
          </p:cNvSpPr>
          <p:nvPr>
            <p:ph type="body" sz="quarter" idx="12"/>
          </p:nvPr>
        </p:nvSpPr>
        <p:spPr>
          <a:xfrm>
            <a:off x="6411684" y="2103541"/>
            <a:ext cx="5260082" cy="880959"/>
          </a:xfrm>
          <a:noFill/>
          <a:ln>
            <a:noFill/>
          </a:ln>
        </p:spPr>
        <p:style>
          <a:lnRef idx="2">
            <a:schemeClr val="accent2">
              <a:shade val="15000"/>
            </a:schemeClr>
          </a:lnRef>
          <a:fillRef idx="1">
            <a:schemeClr val="accent2"/>
          </a:fillRef>
          <a:effectRef idx="0">
            <a:schemeClr val="accent2"/>
          </a:effectRef>
          <a:fontRef idx="minor">
            <a:schemeClr val="lt1"/>
          </a:fontRef>
        </p:style>
        <p:txBody>
          <a:bodyPr/>
          <a:lstStyle/>
          <a:p>
            <a:pPr algn="ctr"/>
            <a:r>
              <a:rPr lang="en-US" sz="2000">
                <a:solidFill>
                  <a:schemeClr val="tx2"/>
                </a:solidFill>
              </a:rPr>
              <a:t>Acceptability will be driven by the commitment of a wide network of stakeholders:</a:t>
            </a:r>
            <a:endParaRPr lang="ca-ES" sz="2000">
              <a:solidFill>
                <a:schemeClr val="tx2"/>
              </a:solidFill>
            </a:endParaRPr>
          </a:p>
        </p:txBody>
      </p:sp>
      <p:sp>
        <p:nvSpPr>
          <p:cNvPr id="5" name="Text Placeholder 3">
            <a:extLst>
              <a:ext uri="{FF2B5EF4-FFF2-40B4-BE49-F238E27FC236}">
                <a16:creationId xmlns:a16="http://schemas.microsoft.com/office/drawing/2014/main" id="{89062365-E01C-596E-179D-C10C2920786F}"/>
              </a:ext>
            </a:extLst>
          </p:cNvPr>
          <p:cNvSpPr txBox="1">
            <a:spLocks/>
          </p:cNvSpPr>
          <p:nvPr/>
        </p:nvSpPr>
        <p:spPr>
          <a:xfrm>
            <a:off x="6411684" y="3323819"/>
            <a:ext cx="5660153" cy="2564405"/>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ctr">
              <a:lnSpc>
                <a:spcPct val="100000"/>
              </a:lnSpc>
              <a:spcBef>
                <a:spcPts val="0"/>
              </a:spcBef>
              <a:buFont typeface="Arial" panose="020B0604020202020204" pitchFamily="34" charset="0"/>
              <a:buChar char="•"/>
            </a:pPr>
            <a:r>
              <a:rPr lang="en-US">
                <a:solidFill>
                  <a:schemeClr val="bg1"/>
                </a:solidFill>
              </a:rPr>
              <a:t>Universities 
Hospitals
Contract Research Organizations (CROs) 
Patient associations
Health Technology Assessment Agencies
MedTech companies and start-ups
Regulatory Authorities
Notified Bodies (NB)
Professional Associations</a:t>
            </a:r>
            <a:endParaRPr lang="en-GB">
              <a:solidFill>
                <a:schemeClr val="bg1"/>
              </a:solidFill>
            </a:endParaRPr>
          </a:p>
        </p:txBody>
      </p:sp>
    </p:spTree>
    <p:extLst>
      <p:ext uri="{BB962C8B-B14F-4D97-AF65-F5344CB8AC3E}">
        <p14:creationId xmlns:p14="http://schemas.microsoft.com/office/powerpoint/2010/main" val="2266046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A07026-10CD-E518-42F0-791B40FC76FD}"/>
              </a:ext>
            </a:extLst>
          </p:cNvPr>
          <p:cNvSpPr>
            <a:spLocks noGrp="1"/>
          </p:cNvSpPr>
          <p:nvPr>
            <p:ph idx="10"/>
          </p:nvPr>
        </p:nvSpPr>
        <p:spPr>
          <a:xfrm>
            <a:off x="4636117" y="2429970"/>
            <a:ext cx="2919761" cy="599931"/>
          </a:xfrm>
        </p:spPr>
        <p:txBody>
          <a:bodyPr/>
          <a:lstStyle/>
          <a:p>
            <a:r>
              <a:rPr lang="ca-ES"/>
              <a:t>Thank you</a:t>
            </a:r>
          </a:p>
        </p:txBody>
      </p:sp>
      <p:grpSp>
        <p:nvGrpSpPr>
          <p:cNvPr id="13" name="Group 12">
            <a:extLst>
              <a:ext uri="{FF2B5EF4-FFF2-40B4-BE49-F238E27FC236}">
                <a16:creationId xmlns:a16="http://schemas.microsoft.com/office/drawing/2014/main" id="{19378DA4-CAFA-F207-76D9-0806F0676B1C}"/>
              </a:ext>
            </a:extLst>
          </p:cNvPr>
          <p:cNvGrpSpPr/>
          <p:nvPr/>
        </p:nvGrpSpPr>
        <p:grpSpPr>
          <a:xfrm>
            <a:off x="458696" y="226735"/>
            <a:ext cx="2784433" cy="641866"/>
            <a:chOff x="660040" y="250267"/>
            <a:chExt cx="2784433" cy="641866"/>
          </a:xfrm>
        </p:grpSpPr>
        <p:sp>
          <p:nvSpPr>
            <p:cNvPr id="4" name="TextBox 3">
              <a:extLst>
                <a:ext uri="{FF2B5EF4-FFF2-40B4-BE49-F238E27FC236}">
                  <a16:creationId xmlns:a16="http://schemas.microsoft.com/office/drawing/2014/main" id="{7E55B597-C48E-B2CD-95FD-567FEFAA3B92}"/>
                </a:ext>
              </a:extLst>
            </p:cNvPr>
            <p:cNvSpPr txBox="1"/>
            <p:nvPr/>
          </p:nvSpPr>
          <p:spPr>
            <a:xfrm>
              <a:off x="1535964" y="386534"/>
              <a:ext cx="1908509" cy="369332"/>
            </a:xfrm>
            <a:prstGeom prst="rect">
              <a:avLst/>
            </a:prstGeom>
            <a:noFill/>
          </p:spPr>
          <p:txBody>
            <a:bodyPr wrap="square" rtlCol="0">
              <a:spAutoFit/>
            </a:bodyPr>
            <a:lstStyle/>
            <a:p>
              <a:r>
                <a:rPr lang="en-GB" b="1">
                  <a:solidFill>
                    <a:schemeClr val="bg1"/>
                  </a:solidFill>
                </a:rPr>
                <a:t>www.heuefs.eu</a:t>
              </a:r>
            </a:p>
          </p:txBody>
        </p:sp>
        <p:pic>
          <p:nvPicPr>
            <p:cNvPr id="6" name="Graphic 5" descr="Internet outline">
              <a:extLst>
                <a:ext uri="{FF2B5EF4-FFF2-40B4-BE49-F238E27FC236}">
                  <a16:creationId xmlns:a16="http://schemas.microsoft.com/office/drawing/2014/main" id="{65F37985-F2DC-C6B5-2A79-98EB363424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0040" y="250267"/>
              <a:ext cx="641866" cy="641866"/>
            </a:xfrm>
            <a:prstGeom prst="rect">
              <a:avLst/>
            </a:prstGeom>
          </p:spPr>
        </p:pic>
      </p:grpSp>
      <p:grpSp>
        <p:nvGrpSpPr>
          <p:cNvPr id="14" name="Group 13">
            <a:extLst>
              <a:ext uri="{FF2B5EF4-FFF2-40B4-BE49-F238E27FC236}">
                <a16:creationId xmlns:a16="http://schemas.microsoft.com/office/drawing/2014/main" id="{DCC0E6A1-BCA4-FCD0-198F-3C9519FBB6F9}"/>
              </a:ext>
            </a:extLst>
          </p:cNvPr>
          <p:cNvGrpSpPr/>
          <p:nvPr/>
        </p:nvGrpSpPr>
        <p:grpSpPr>
          <a:xfrm>
            <a:off x="3724612" y="363002"/>
            <a:ext cx="2190375" cy="396236"/>
            <a:chOff x="5161877" y="399749"/>
            <a:chExt cx="2190375" cy="396236"/>
          </a:xfrm>
        </p:grpSpPr>
        <p:pic>
          <p:nvPicPr>
            <p:cNvPr id="1034" name="Picture 10">
              <a:extLst>
                <a:ext uri="{FF2B5EF4-FFF2-40B4-BE49-F238E27FC236}">
                  <a16:creationId xmlns:a16="http://schemas.microsoft.com/office/drawing/2014/main" id="{B93AA0AF-C53E-E7BE-DF16-46CE32B051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1877" y="399749"/>
              <a:ext cx="356117" cy="35611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5C6F23C-FB11-E2A1-1B82-0A792828ACEE}"/>
                </a:ext>
              </a:extLst>
            </p:cNvPr>
            <p:cNvSpPr txBox="1"/>
            <p:nvPr/>
          </p:nvSpPr>
          <p:spPr>
            <a:xfrm>
              <a:off x="5752052" y="426653"/>
              <a:ext cx="1600200" cy="369332"/>
            </a:xfrm>
            <a:prstGeom prst="rect">
              <a:avLst/>
            </a:prstGeom>
            <a:noFill/>
          </p:spPr>
          <p:txBody>
            <a:bodyPr wrap="square" rtlCol="0">
              <a:spAutoFit/>
            </a:bodyPr>
            <a:lstStyle/>
            <a:p>
              <a:r>
                <a:rPr lang="en-GB" b="1">
                  <a:solidFill>
                    <a:schemeClr val="bg1"/>
                  </a:solidFill>
                </a:rPr>
                <a:t>@HEU-EFS</a:t>
              </a:r>
            </a:p>
          </p:txBody>
        </p:sp>
      </p:grpSp>
      <p:grpSp>
        <p:nvGrpSpPr>
          <p:cNvPr id="15" name="Group 14">
            <a:extLst>
              <a:ext uri="{FF2B5EF4-FFF2-40B4-BE49-F238E27FC236}">
                <a16:creationId xmlns:a16="http://schemas.microsoft.com/office/drawing/2014/main" id="{92858197-C991-E604-0C7D-5EA8EDD7F065}"/>
              </a:ext>
            </a:extLst>
          </p:cNvPr>
          <p:cNvGrpSpPr/>
          <p:nvPr/>
        </p:nvGrpSpPr>
        <p:grpSpPr>
          <a:xfrm>
            <a:off x="6396470" y="348290"/>
            <a:ext cx="2032995" cy="370591"/>
            <a:chOff x="9143907" y="425394"/>
            <a:chExt cx="2032995" cy="370591"/>
          </a:xfrm>
        </p:grpSpPr>
        <p:pic>
          <p:nvPicPr>
            <p:cNvPr id="9" name="Picture 8" descr="A white x on a black background&#10;&#10;Description automatically generated">
              <a:extLst>
                <a:ext uri="{FF2B5EF4-FFF2-40B4-BE49-F238E27FC236}">
                  <a16:creationId xmlns:a16="http://schemas.microsoft.com/office/drawing/2014/main" id="{43BD6F58-2041-C2F7-EF20-27ADFA0B39E3}"/>
                </a:ext>
              </a:extLst>
            </p:cNvPr>
            <p:cNvPicPr>
              <a:picLocks noChangeAspect="1"/>
            </p:cNvPicPr>
            <p:nvPr/>
          </p:nvPicPr>
          <p:blipFill>
            <a:blip r:embed="rId5"/>
            <a:stretch>
              <a:fillRect/>
            </a:stretch>
          </p:blipFill>
          <p:spPr>
            <a:xfrm>
              <a:off x="9143907" y="432004"/>
              <a:ext cx="356117" cy="363981"/>
            </a:xfrm>
            <a:prstGeom prst="rect">
              <a:avLst/>
            </a:prstGeom>
          </p:spPr>
        </p:pic>
        <p:sp>
          <p:nvSpPr>
            <p:cNvPr id="10" name="TextBox 9">
              <a:extLst>
                <a:ext uri="{FF2B5EF4-FFF2-40B4-BE49-F238E27FC236}">
                  <a16:creationId xmlns:a16="http://schemas.microsoft.com/office/drawing/2014/main" id="{98440A02-CA76-AA2C-6F67-A3E6D099757F}"/>
                </a:ext>
              </a:extLst>
            </p:cNvPr>
            <p:cNvSpPr txBox="1"/>
            <p:nvPr/>
          </p:nvSpPr>
          <p:spPr>
            <a:xfrm>
              <a:off x="9697147" y="425394"/>
              <a:ext cx="1479755" cy="369332"/>
            </a:xfrm>
            <a:prstGeom prst="rect">
              <a:avLst/>
            </a:prstGeom>
            <a:noFill/>
          </p:spPr>
          <p:txBody>
            <a:bodyPr wrap="square" rtlCol="0">
              <a:spAutoFit/>
            </a:bodyPr>
            <a:lstStyle/>
            <a:p>
              <a:r>
                <a:rPr lang="en-GB" b="1">
                  <a:solidFill>
                    <a:schemeClr val="bg1"/>
                  </a:solidFill>
                </a:rPr>
                <a:t>@HEUEFS</a:t>
              </a:r>
            </a:p>
          </p:txBody>
        </p:sp>
      </p:grpSp>
      <p:grpSp>
        <p:nvGrpSpPr>
          <p:cNvPr id="16" name="Group 15">
            <a:extLst>
              <a:ext uri="{FF2B5EF4-FFF2-40B4-BE49-F238E27FC236}">
                <a16:creationId xmlns:a16="http://schemas.microsoft.com/office/drawing/2014/main" id="{76947A48-1A79-41AC-5B85-ABFAB0D8FF69}"/>
              </a:ext>
            </a:extLst>
          </p:cNvPr>
          <p:cNvGrpSpPr/>
          <p:nvPr/>
        </p:nvGrpSpPr>
        <p:grpSpPr>
          <a:xfrm>
            <a:off x="8880436" y="277126"/>
            <a:ext cx="2651524" cy="519528"/>
            <a:chOff x="8879071" y="250267"/>
            <a:chExt cx="2651524" cy="519528"/>
          </a:xfrm>
        </p:grpSpPr>
        <p:pic>
          <p:nvPicPr>
            <p:cNvPr id="11" name="Graphic 10" descr="Envelope with solid fill">
              <a:extLst>
                <a:ext uri="{FF2B5EF4-FFF2-40B4-BE49-F238E27FC236}">
                  <a16:creationId xmlns:a16="http://schemas.microsoft.com/office/drawing/2014/main" id="{D500B699-D84C-4B7E-17F2-9D3FE868AF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79071" y="250267"/>
              <a:ext cx="519528" cy="519528"/>
            </a:xfrm>
            <a:prstGeom prst="rect">
              <a:avLst/>
            </a:prstGeom>
          </p:spPr>
        </p:pic>
        <p:sp>
          <p:nvSpPr>
            <p:cNvPr id="12" name="TextBox 11">
              <a:extLst>
                <a:ext uri="{FF2B5EF4-FFF2-40B4-BE49-F238E27FC236}">
                  <a16:creationId xmlns:a16="http://schemas.microsoft.com/office/drawing/2014/main" id="{8CCE3CAE-C8EB-1315-A8DE-5E1B9B9C1B8A}"/>
                </a:ext>
              </a:extLst>
            </p:cNvPr>
            <p:cNvSpPr txBox="1"/>
            <p:nvPr/>
          </p:nvSpPr>
          <p:spPr>
            <a:xfrm>
              <a:off x="9595722" y="325365"/>
              <a:ext cx="1934873" cy="369332"/>
            </a:xfrm>
            <a:prstGeom prst="rect">
              <a:avLst/>
            </a:prstGeom>
            <a:noFill/>
          </p:spPr>
          <p:txBody>
            <a:bodyPr wrap="square" rtlCol="0">
              <a:spAutoFit/>
            </a:bodyPr>
            <a:lstStyle/>
            <a:p>
              <a:r>
                <a:rPr lang="en-GB" b="1">
                  <a:solidFill>
                    <a:schemeClr val="bg1"/>
                  </a:solidFill>
                </a:rPr>
                <a:t>info@heuefs.eu </a:t>
              </a:r>
            </a:p>
          </p:txBody>
        </p:sp>
      </p:grpSp>
      <p:sp>
        <p:nvSpPr>
          <p:cNvPr id="17" name="Content Placeholder 2">
            <a:extLst>
              <a:ext uri="{FF2B5EF4-FFF2-40B4-BE49-F238E27FC236}">
                <a16:creationId xmlns:a16="http://schemas.microsoft.com/office/drawing/2014/main" id="{66D666C2-18B2-EEBD-F439-6835EADFDA36}"/>
              </a:ext>
            </a:extLst>
          </p:cNvPr>
          <p:cNvSpPr txBox="1">
            <a:spLocks/>
          </p:cNvSpPr>
          <p:nvPr/>
        </p:nvSpPr>
        <p:spPr>
          <a:xfrm>
            <a:off x="3243129" y="3402464"/>
            <a:ext cx="5703375" cy="785707"/>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1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hlinkClick r:id="rId8">
                  <a:extLst>
                    <a:ext uri="{A12FA001-AC4F-418D-AE19-62706E023703}">
                      <ahyp:hlinkClr xmlns:ahyp="http://schemas.microsoft.com/office/drawing/2018/hyperlinkcolor" val="tx"/>
                    </a:ext>
                  </a:extLst>
                </a:hlinkClick>
              </a:rPr>
              <a:t>https://heuefs.eu/a-video-guide-to-the-heu-efs-project/</a:t>
            </a:r>
            <a:endParaRPr lang="en-GB" sz="1800"/>
          </a:p>
          <a:p>
            <a:endParaRPr lang="en-GB" sz="1800"/>
          </a:p>
        </p:txBody>
      </p:sp>
      <p:pic>
        <p:nvPicPr>
          <p:cNvPr id="18" name="Imagen 17" descr="Imagen que contiene Texto&#10;&#10;Descripción generada automáticamente">
            <a:extLst>
              <a:ext uri="{FF2B5EF4-FFF2-40B4-BE49-F238E27FC236}">
                <a16:creationId xmlns:a16="http://schemas.microsoft.com/office/drawing/2014/main" id="{5347E3BB-9496-28C0-C225-C554CE1BFA70}"/>
              </a:ext>
            </a:extLst>
          </p:cNvPr>
          <p:cNvPicPr>
            <a:picLocks noChangeAspect="1"/>
          </p:cNvPicPr>
          <p:nvPr/>
        </p:nvPicPr>
        <p:blipFill>
          <a:blip r:embed="rId9"/>
          <a:stretch>
            <a:fillRect/>
          </a:stretch>
        </p:blipFill>
        <p:spPr>
          <a:xfrm>
            <a:off x="4636117" y="5205885"/>
            <a:ext cx="819642" cy="494145"/>
          </a:xfrm>
          <a:prstGeom prst="rect">
            <a:avLst/>
          </a:prstGeom>
        </p:spPr>
      </p:pic>
      <p:pic>
        <p:nvPicPr>
          <p:cNvPr id="19" name="Imagen 18" descr="Diagrama, Texto&#10;&#10;Descripción generada automáticamente">
            <a:extLst>
              <a:ext uri="{FF2B5EF4-FFF2-40B4-BE49-F238E27FC236}">
                <a16:creationId xmlns:a16="http://schemas.microsoft.com/office/drawing/2014/main" id="{90ADAAA8-8FAC-7CC1-6F17-849106236ADC}"/>
              </a:ext>
            </a:extLst>
          </p:cNvPr>
          <p:cNvPicPr>
            <a:picLocks noChangeAspect="1"/>
          </p:cNvPicPr>
          <p:nvPr/>
        </p:nvPicPr>
        <p:blipFill rotWithShape="1">
          <a:blip r:embed="rId10"/>
          <a:srcRect l="10099" t="19771" r="9777" b="20434"/>
          <a:stretch/>
        </p:blipFill>
        <p:spPr>
          <a:xfrm>
            <a:off x="5824564" y="5205886"/>
            <a:ext cx="2456020" cy="494145"/>
          </a:xfrm>
          <a:prstGeom prst="rect">
            <a:avLst/>
          </a:prstGeom>
        </p:spPr>
      </p:pic>
      <p:sp>
        <p:nvSpPr>
          <p:cNvPr id="21" name="Content Placeholder 2">
            <a:extLst>
              <a:ext uri="{FF2B5EF4-FFF2-40B4-BE49-F238E27FC236}">
                <a16:creationId xmlns:a16="http://schemas.microsoft.com/office/drawing/2014/main" id="{96D9A0FC-8B5C-507D-83C7-CF6239AA4CA9}"/>
              </a:ext>
            </a:extLst>
          </p:cNvPr>
          <p:cNvSpPr>
            <a:spLocks noGrp="1"/>
          </p:cNvSpPr>
          <p:nvPr>
            <p:ph idx="11"/>
          </p:nvPr>
        </p:nvSpPr>
        <p:spPr>
          <a:xfrm>
            <a:off x="2186065" y="4167880"/>
            <a:ext cx="7817501" cy="785707"/>
          </a:xfrm>
        </p:spPr>
        <p:txBody>
          <a:bodyPr/>
          <a:lstStyle/>
          <a:p>
            <a:r>
              <a:rPr lang="en-GB" sz="1100"/>
              <a:t>This project is supported by the Innovative Health Initiative Joint Undertaking (JU) under grant agreement No 101112185. The JU receives support from the European Union’s Horizon Europe research and innovation programme and life science industries represented by MedTech Europe, COCIR, EFPIA, Vaccines Europe and </a:t>
            </a:r>
            <a:r>
              <a:rPr lang="en-GB" sz="1100" err="1"/>
              <a:t>EuropaBio</a:t>
            </a:r>
            <a:r>
              <a:rPr lang="en-GB" sz="1100"/>
              <a:t>.</a:t>
            </a:r>
          </a:p>
          <a:p>
            <a:endParaRPr lang="en-GB"/>
          </a:p>
        </p:txBody>
      </p:sp>
    </p:spTree>
    <p:extLst>
      <p:ext uri="{BB962C8B-B14F-4D97-AF65-F5344CB8AC3E}">
        <p14:creationId xmlns:p14="http://schemas.microsoft.com/office/powerpoint/2010/main" val="3620238431"/>
      </p:ext>
    </p:extLst>
  </p:cSld>
  <p:clrMapOvr>
    <a:masterClrMapping/>
  </p:clrMapOvr>
</p:sld>
</file>

<file path=ppt/theme/theme1.xml><?xml version="1.0" encoding="utf-8"?>
<a:theme xmlns:a="http://schemas.openxmlformats.org/drawingml/2006/main" name="HEU-EFS PowePoint Theme">
  <a:themeElements>
    <a:clrScheme name="Custom 1">
      <a:dk1>
        <a:srgbClr val="1E2C4C"/>
      </a:dk1>
      <a:lt1>
        <a:srgbClr val="FFFFFF"/>
      </a:lt1>
      <a:dk2>
        <a:srgbClr val="4C3E91"/>
      </a:dk2>
      <a:lt2>
        <a:srgbClr val="E8E0DA"/>
      </a:lt2>
      <a:accent1>
        <a:srgbClr val="492776"/>
      </a:accent1>
      <a:accent2>
        <a:srgbClr val="8D4996"/>
      </a:accent2>
      <a:accent3>
        <a:srgbClr val="482676"/>
      </a:accent3>
      <a:accent4>
        <a:srgbClr val="6BB6A8"/>
      </a:accent4>
      <a:accent5>
        <a:srgbClr val="F2C666"/>
      </a:accent5>
      <a:accent6>
        <a:srgbClr val="E8E0DA"/>
      </a:accent6>
      <a:hlink>
        <a:srgbClr val="492776"/>
      </a:hlink>
      <a:folHlink>
        <a:srgbClr val="8D49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U-EFS_Powerpoint_template 1" id="{C7EF245C-41A8-42DC-8AF3-DB6CCA8421A4}" vid="{2D1C865C-AC7E-4718-A03D-60D2EEA192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3c946e-d4d0-40b3-8e2b-bad949f82f48">
      <Terms xmlns="http://schemas.microsoft.com/office/infopath/2007/PartnerControls"/>
    </lcf76f155ced4ddcb4097134ff3c332f>
    <TaxCatchAll xmlns="b17f8929-2c8f-47fd-b954-dc72e0e6d9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74CC410BE453A4590E56581888EBEEC" ma:contentTypeVersion="15" ma:contentTypeDescription="Crea un document nou" ma:contentTypeScope="" ma:versionID="4b0a17b17ad640a86fbedc64f1869b7d">
  <xsd:schema xmlns:xsd="http://www.w3.org/2001/XMLSchema" xmlns:xs="http://www.w3.org/2001/XMLSchema" xmlns:p="http://schemas.microsoft.com/office/2006/metadata/properties" xmlns:ns2="753c946e-d4d0-40b3-8e2b-bad949f82f48" xmlns:ns3="b17f8929-2c8f-47fd-b954-dc72e0e6d921" targetNamespace="http://schemas.microsoft.com/office/2006/metadata/properties" ma:root="true" ma:fieldsID="80f2e8dc2b5cd3f02493cb1b1836ec25" ns2:_="" ns3:_="">
    <xsd:import namespace="753c946e-d4d0-40b3-8e2b-bad949f82f48"/>
    <xsd:import namespace="b17f8929-2c8f-47fd-b954-dc72e0e6d921"/>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c946e-d4d0-40b3-8e2b-bad949f82f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Etiquetes de la imatge" ma:readOnly="false" ma:fieldId="{5cf76f15-5ced-4ddc-b409-7134ff3c332f}" ma:taxonomyMulti="true" ma:sspId="93c5be41-a6aa-483d-a0c8-f4c5ef9c07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7f8929-2c8f-47fd-b954-dc72e0e6d921" elementFormDefault="qualified">
    <xsd:import namespace="http://schemas.microsoft.com/office/2006/documentManagement/types"/>
    <xsd:import namespace="http://schemas.microsoft.com/office/infopath/2007/PartnerControls"/>
    <xsd:element name="SharedWithUsers" ma:index="12" nillable="true" ma:displayName="Compartit amb"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 compartit amb detalls" ma:internalName="SharedWithDetails" ma:readOnly="true">
      <xsd:simpleType>
        <xsd:restriction base="dms:Note">
          <xsd:maxLength value="255"/>
        </xsd:restriction>
      </xsd:simpleType>
    </xsd:element>
    <xsd:element name="TaxCatchAll" ma:index="16" nillable="true" ma:displayName="Taxonomy Catch All Column" ma:hidden="true" ma:list="{4c4cb0a5-1a88-48e9-96a3-a7c911ae9df0}" ma:internalName="TaxCatchAll" ma:showField="CatchAllData" ma:web="b17f8929-2c8f-47fd-b954-dc72e0e6d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us de contingut"/>
        <xsd:element ref="dc:title" minOccurs="0" maxOccurs="1" ma:index="4" ma:displayName="Títo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105051-8213-46F2-9D26-5B4741ED3C9C}">
  <ds:schemaRefs>
    <ds:schemaRef ds:uri="http://schemas.microsoft.com/sharepoint/v3/contenttype/forms"/>
  </ds:schemaRefs>
</ds:datastoreItem>
</file>

<file path=customXml/itemProps2.xml><?xml version="1.0" encoding="utf-8"?>
<ds:datastoreItem xmlns:ds="http://schemas.openxmlformats.org/officeDocument/2006/customXml" ds:itemID="{DC3825F9-A2EC-48DF-89E8-DB860EED11C5}">
  <ds:schemaRefs>
    <ds:schemaRef ds:uri="271f3c24-6274-4ba4-b98e-43db698baede"/>
    <ds:schemaRef ds:uri="753c946e-d4d0-40b3-8e2b-bad949f82f48"/>
    <ds:schemaRef ds:uri="ace4dee4-4d7a-4815-862b-2672b80567dc"/>
    <ds:schemaRef ds:uri="b17f8929-2c8f-47fd-b954-dc72e0e6d92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E8830B2-5902-4054-A7CF-3E227805A32D}">
  <ds:schemaRefs>
    <ds:schemaRef ds:uri="753c946e-d4d0-40b3-8e2b-bad949f82f48"/>
    <ds:schemaRef ds:uri="b17f8929-2c8f-47fd-b954-dc72e0e6d9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Pantalla panoràmica</PresentationFormat>
  <Slides>21</Slides>
  <Notes>4</Notes>
  <HiddenSlides>0</HiddenSlides>
  <ScaleCrop>false</ScaleCrop>
  <HeadingPairs>
    <vt:vector size="4" baseType="variant">
      <vt:variant>
        <vt:lpstr>Tema</vt:lpstr>
      </vt:variant>
      <vt:variant>
        <vt:i4>1</vt:i4>
      </vt:variant>
      <vt:variant>
        <vt:lpstr>Títols de les diapositives</vt:lpstr>
      </vt:variant>
      <vt:variant>
        <vt:i4>21</vt:i4>
      </vt:variant>
    </vt:vector>
  </HeadingPairs>
  <TitlesOfParts>
    <vt:vector size="22" baseType="lpstr">
      <vt:lpstr>HEU-EFS PowePoint Theme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VALLEDOR@recerca.clinic.cat</dc:creator>
  <cp:revision>89</cp:revision>
  <dcterms:created xsi:type="dcterms:W3CDTF">2023-12-21T14:35:00Z</dcterms:created>
  <dcterms:modified xsi:type="dcterms:W3CDTF">2024-06-13T15:42:25Z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0x010100974CC410BE453A4590E56581888EBEEC</vt:lpwstr>
  </property>
  <property fmtid="{D5CDD505-2E9C-101B-9397-08002B2CF9AE}" pid="3" name="MediaServiceImageTags">
    <vt:lpwstr/>
  </property>
</Properties>
</file>