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omments/modernComment_127_283CBE4.xml" ContentType="application/vnd.ms-powerpoint.comments+xml"/>
  <Override PartName="/ppt/tags/tag1.xml" ContentType="application/vnd.openxmlformats-officedocument.presentationml.tags+xml"/>
  <Override PartName="/ppt/comments/modernComment_7FFFFFFF_4DA7564.xml" ContentType="application/vnd.ms-powerpoint.comments+xml"/>
  <Override PartName="/ppt/comments/modernComment_102_0.xml" ContentType="application/vnd.ms-powerpoint.comments+xml"/>
  <Override PartName="/ppt/comments/modernComment_107_0.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7" r:id="rId5"/>
  </p:sldMasterIdLst>
  <p:sldIdLst>
    <p:sldId id="256" r:id="rId6"/>
    <p:sldId id="295" r:id="rId7"/>
    <p:sldId id="2147483647" r:id="rId8"/>
    <p:sldId id="258" r:id="rId9"/>
    <p:sldId id="263" r:id="rId10"/>
    <p:sldId id="267" r:id="rId1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AD6ED9-D170-3FC4-E5D2-8BE897AD9E3C}" name="Fanny van der Loo" initials="FV" userId="S::Fanny_vanderLoo@edwards.com::142ca94e-7454-46de-a91b-72cd977b65d8" providerId="AD"/>
  <p188:author id="{A7E572FD-39A5-E614-5227-DC613BF6C00C}" name="Alexandra Herborg Cornelius Poulsson" initials="AP" userId="S::AlexandraHerborgCornelius.Poulsson@fhi.no::11168f4b-2c32-4633-b16c-ac696cc0ab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C4B"/>
    <a:srgbClr val="8D4895"/>
    <a:srgbClr val="6BB6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65" y="2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a Herborg Cornelius Poulsson" userId="11168f4b-2c32-4633-b16c-ac696cc0aba2" providerId="ADAL" clId="{6FABD824-2CEE-4F62-9020-FB4A6231F909}"/>
    <pc:docChg chg="modSld">
      <pc:chgData name="Alexandra Herborg Cornelius Poulsson" userId="11168f4b-2c32-4633-b16c-ac696cc0aba2" providerId="ADAL" clId="{6FABD824-2CEE-4F62-9020-FB4A6231F909}" dt="2025-05-13T08:13:56.092" v="33" actId="20577"/>
      <pc:docMkLst>
        <pc:docMk/>
      </pc:docMkLst>
      <pc:sldChg chg="modSp mod">
        <pc:chgData name="Alexandra Herborg Cornelius Poulsson" userId="11168f4b-2c32-4633-b16c-ac696cc0aba2" providerId="ADAL" clId="{6FABD824-2CEE-4F62-9020-FB4A6231F909}" dt="2025-05-13T08:13:56.092" v="33" actId="20577"/>
        <pc:sldMkLst>
          <pc:docMk/>
          <pc:sldMk cId="0" sldId="263"/>
        </pc:sldMkLst>
        <pc:spChg chg="mod">
          <ac:chgData name="Alexandra Herborg Cornelius Poulsson" userId="11168f4b-2c32-4633-b16c-ac696cc0aba2" providerId="ADAL" clId="{6FABD824-2CEE-4F62-9020-FB4A6231F909}" dt="2025-05-13T08:13:56.092" v="33" actId="20577"/>
          <ac:spMkLst>
            <pc:docMk/>
            <pc:sldMk cId="0" sldId="263"/>
            <ac:spMk id="8" creationId="{00000000-0000-0000-0000-000000000000}"/>
          </ac:spMkLst>
        </pc:spChg>
      </pc:sldChg>
    </pc:docChg>
  </pc:docChgLst>
</pc:chgInfo>
</file>

<file path=ppt/comments/modernComment_7FFFFFFF_4DA7564.xml><?xml version="1.0" encoding="utf-8"?>
<p188:cmLst xmlns:a="http://schemas.openxmlformats.org/drawingml/2006/main" xmlns:r="http://schemas.openxmlformats.org/officeDocument/2006/relationships" xmlns:p188="http://schemas.microsoft.com/office/powerpoint/2018/8/main">
  <p188:cm id="{5B5A7EE2-6775-41DC-9231-1C79E15E870A}" authorId="{35AD6ED9-D170-3FC4-E5D2-8BE897AD9E3C}" created="2025-05-12T14:16:10.204">
    <pc:sldMkLst xmlns:pc="http://schemas.microsoft.com/office/powerpoint/2013/main/command">
      <pc:docMk/>
      <pc:sldMk cId="81425764" sldId="2147483647"/>
    </pc:sldMkLst>
    <p188:txBody>
      <a:bodyPr/>
      <a:lstStyle/>
      <a:p>
        <a:r>
          <a:rPr lang="en-CH"/>
          <a:t>Background slide for theme 1 from Idea to Program </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2EC768FE-A467-4724-BF0F-032AF11579C3}" authorId="{35AD6ED9-D170-3FC4-E5D2-8BE897AD9E3C}" created="2025-05-12T14:16:50.382">
    <pc:sldMkLst xmlns:pc="http://schemas.microsoft.com/office/powerpoint/2013/main/command">
      <pc:docMk/>
      <pc:sldMk cId="0" sldId="258"/>
    </pc:sldMkLst>
    <p188:txBody>
      <a:bodyPr/>
      <a:lstStyle/>
      <a:p>
        <a:r>
          <a:rPr lang="en-CH"/>
          <a:t>Background slide for theme 1 from idea to program </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ED8E4410-EC36-40A6-B1BD-91553C500803}" authorId="{35AD6ED9-D170-3FC4-E5D2-8BE897AD9E3C}" created="2025-05-12T14:17:28.015">
    <ac:deMkLst xmlns:ac="http://schemas.microsoft.com/office/drawing/2013/main/command">
      <pc:docMk xmlns:pc="http://schemas.microsoft.com/office/powerpoint/2013/main/command"/>
      <pc:sldMk xmlns:pc="http://schemas.microsoft.com/office/powerpoint/2013/main/command" cId="0" sldId="263"/>
      <ac:spMk id="10" creationId="{00000000-0000-0000-0000-000000000000}"/>
    </ac:deMkLst>
    <p188:txBody>
      <a:bodyPr/>
      <a:lstStyle/>
      <a:p>
        <a:r>
          <a:rPr lang="en-CH"/>
          <a:t>Slide background theme 2: making HEU-EFS a reality </a:t>
        </a:r>
      </a:p>
    </p188:txBody>
  </p188:cm>
  <p188:cm id="{8E2FEFD6-5AA3-4952-9AAD-017F7128E441}" authorId="{A7E572FD-39A5-E614-5227-DC613BF6C00C}" created="2025-05-12T14:42:29.901">
    <ac:deMkLst xmlns:ac="http://schemas.microsoft.com/office/drawing/2013/main/command">
      <pc:docMk xmlns:pc="http://schemas.microsoft.com/office/powerpoint/2013/main/command"/>
      <pc:sldMk xmlns:pc="http://schemas.microsoft.com/office/powerpoint/2013/main/command" cId="0" sldId="263"/>
      <ac:spMk id="8" creationId="{00000000-0000-0000-0000-000000000000}"/>
    </ac:deMkLst>
    <p188:txBody>
      <a:bodyPr/>
      <a:lstStyle/>
      <a:p>
        <a:r>
          <a:rPr lang="nb-NO"/>
          <a:t>Rephrased a little</a:t>
        </a:r>
      </a:p>
    </p188:txBody>
  </p188:cm>
</p188:cmLst>
</file>

<file path=ppt/comments/modernComment_127_283CBE4.xml><?xml version="1.0" encoding="utf-8"?>
<p188:cmLst xmlns:a="http://schemas.openxmlformats.org/drawingml/2006/main" xmlns:r="http://schemas.openxmlformats.org/officeDocument/2006/relationships" xmlns:p188="http://schemas.microsoft.com/office/powerpoint/2018/8/main">
  <p188:cm id="{A2001B48-6345-46F2-9625-67AED2C92145}" authorId="{35AD6ED9-D170-3FC4-E5D2-8BE897AD9E3C}" created="2025-05-12T14:14:10.765">
    <pc:sldMkLst xmlns:pc="http://schemas.microsoft.com/office/powerpoint/2013/main/command">
      <pc:docMk/>
      <pc:sldMk cId="42191844" sldId="295"/>
    </pc:sldMkLst>
    <p188:txBody>
      <a:bodyPr/>
      <a:lstStyle/>
      <a:p>
        <a:r>
          <a:rPr lang="en-CH"/>
          <a:t>Slide to be shown in introduction by Niklas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14.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9.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0" i="0">
                <a:solidFill>
                  <a:srgbClr val="4B3D91"/>
                </a:solidFill>
                <a:latin typeface="Arial Black"/>
                <a:cs typeface="Arial Black"/>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0" i="0">
                <a:solidFill>
                  <a:srgbClr val="4B3D9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4B3D9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000" b="0" i="0">
                <a:solidFill>
                  <a:srgbClr val="4B3D9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64463" y="3904488"/>
            <a:ext cx="3542029" cy="2502535"/>
          </a:xfrm>
          <a:custGeom>
            <a:avLst/>
            <a:gdLst/>
            <a:ahLst/>
            <a:cxnLst/>
            <a:rect l="l" t="t" r="r" b="b"/>
            <a:pathLst>
              <a:path w="3542029" h="2502535">
                <a:moveTo>
                  <a:pt x="3541776" y="0"/>
                </a:moveTo>
                <a:lnTo>
                  <a:pt x="0" y="0"/>
                </a:lnTo>
                <a:lnTo>
                  <a:pt x="0" y="2502408"/>
                </a:lnTo>
                <a:lnTo>
                  <a:pt x="3541776" y="2502408"/>
                </a:lnTo>
                <a:lnTo>
                  <a:pt x="3541776" y="0"/>
                </a:lnTo>
                <a:close/>
              </a:path>
            </a:pathLst>
          </a:custGeom>
          <a:solidFill>
            <a:srgbClr val="1E2C4B"/>
          </a:solidFill>
        </p:spPr>
        <p:txBody>
          <a:bodyPr wrap="square" lIns="0" tIns="0" rIns="0" bIns="0" rtlCol="0"/>
          <a:lstStyle/>
          <a:p>
            <a:endParaRPr/>
          </a:p>
        </p:txBody>
      </p:sp>
      <p:sp>
        <p:nvSpPr>
          <p:cNvPr id="17" name="bg object 17"/>
          <p:cNvSpPr/>
          <p:nvPr/>
        </p:nvSpPr>
        <p:spPr>
          <a:xfrm>
            <a:off x="4325111" y="3904488"/>
            <a:ext cx="3542029" cy="2502535"/>
          </a:xfrm>
          <a:custGeom>
            <a:avLst/>
            <a:gdLst/>
            <a:ahLst/>
            <a:cxnLst/>
            <a:rect l="l" t="t" r="r" b="b"/>
            <a:pathLst>
              <a:path w="3542029" h="2502535">
                <a:moveTo>
                  <a:pt x="3541776" y="0"/>
                </a:moveTo>
                <a:lnTo>
                  <a:pt x="0" y="0"/>
                </a:lnTo>
                <a:lnTo>
                  <a:pt x="0" y="2502408"/>
                </a:lnTo>
                <a:lnTo>
                  <a:pt x="3541776" y="2502408"/>
                </a:lnTo>
                <a:lnTo>
                  <a:pt x="3541776" y="0"/>
                </a:lnTo>
                <a:close/>
              </a:path>
            </a:pathLst>
          </a:custGeom>
          <a:solidFill>
            <a:srgbClr val="482776"/>
          </a:solidFill>
        </p:spPr>
        <p:txBody>
          <a:bodyPr wrap="square" lIns="0" tIns="0" rIns="0" bIns="0" rtlCol="0"/>
          <a:lstStyle/>
          <a:p>
            <a:endParaRPr/>
          </a:p>
        </p:txBody>
      </p:sp>
      <p:sp>
        <p:nvSpPr>
          <p:cNvPr id="18" name="bg object 18"/>
          <p:cNvSpPr/>
          <p:nvPr/>
        </p:nvSpPr>
        <p:spPr>
          <a:xfrm>
            <a:off x="7988807" y="3904488"/>
            <a:ext cx="3538854" cy="2502535"/>
          </a:xfrm>
          <a:custGeom>
            <a:avLst/>
            <a:gdLst/>
            <a:ahLst/>
            <a:cxnLst/>
            <a:rect l="l" t="t" r="r" b="b"/>
            <a:pathLst>
              <a:path w="3538854" h="2502535">
                <a:moveTo>
                  <a:pt x="3538728" y="0"/>
                </a:moveTo>
                <a:lnTo>
                  <a:pt x="0" y="0"/>
                </a:lnTo>
                <a:lnTo>
                  <a:pt x="0" y="2502408"/>
                </a:lnTo>
                <a:lnTo>
                  <a:pt x="3538728" y="2502408"/>
                </a:lnTo>
                <a:lnTo>
                  <a:pt x="3538728" y="0"/>
                </a:lnTo>
                <a:close/>
              </a:path>
            </a:pathLst>
          </a:custGeom>
          <a:solidFill>
            <a:srgbClr val="8D4895"/>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10296145" y="490727"/>
            <a:ext cx="1673350" cy="676655"/>
          </a:xfrm>
          <a:prstGeom prst="rect">
            <a:avLst/>
          </a:prstGeom>
        </p:spPr>
      </p:pic>
      <p:sp>
        <p:nvSpPr>
          <p:cNvPr id="2" name="Holder 2"/>
          <p:cNvSpPr>
            <a:spLocks noGrp="1"/>
          </p:cNvSpPr>
          <p:nvPr>
            <p:ph type="title"/>
          </p:nvPr>
        </p:nvSpPr>
        <p:spPr/>
        <p:txBody>
          <a:bodyPr lIns="0" tIns="0" rIns="0" bIns="0"/>
          <a:lstStyle>
            <a:lvl1pPr>
              <a:defRPr sz="3600" b="0" i="0">
                <a:solidFill>
                  <a:srgbClr val="4B3D91"/>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4B3D9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4852415" cy="6858000"/>
          </a:xfrm>
          <a:prstGeom prst="rect">
            <a:avLst/>
          </a:prstGeom>
        </p:spPr>
      </p:pic>
      <p:pic>
        <p:nvPicPr>
          <p:cNvPr id="17" name="bg object 17"/>
          <p:cNvPicPr/>
          <p:nvPr/>
        </p:nvPicPr>
        <p:blipFill>
          <a:blip r:embed="rId3" cstate="print"/>
          <a:stretch>
            <a:fillRect/>
          </a:stretch>
        </p:blipFill>
        <p:spPr>
          <a:xfrm>
            <a:off x="9217152" y="222505"/>
            <a:ext cx="2697478" cy="1331974"/>
          </a:xfrm>
          <a:prstGeom prst="rect">
            <a:avLst/>
          </a:prstGeom>
        </p:spPr>
      </p:pic>
      <p:sp>
        <p:nvSpPr>
          <p:cNvPr id="18" name="bg object 18"/>
          <p:cNvSpPr/>
          <p:nvPr/>
        </p:nvSpPr>
        <p:spPr>
          <a:xfrm>
            <a:off x="6870658" y="482673"/>
            <a:ext cx="132715" cy="617855"/>
          </a:xfrm>
          <a:custGeom>
            <a:avLst/>
            <a:gdLst/>
            <a:ahLst/>
            <a:cxnLst/>
            <a:rect l="l" t="t" r="r" b="b"/>
            <a:pathLst>
              <a:path w="132715" h="617855">
                <a:moveTo>
                  <a:pt x="66205" y="617612"/>
                </a:moveTo>
                <a:lnTo>
                  <a:pt x="40435" y="612429"/>
                </a:lnTo>
                <a:lnTo>
                  <a:pt x="19391" y="598295"/>
                </a:lnTo>
                <a:lnTo>
                  <a:pt x="5202" y="577331"/>
                </a:lnTo>
                <a:lnTo>
                  <a:pt x="0" y="551660"/>
                </a:lnTo>
                <a:lnTo>
                  <a:pt x="0" y="65941"/>
                </a:lnTo>
                <a:lnTo>
                  <a:pt x="5207" y="40270"/>
                </a:lnTo>
                <a:lnTo>
                  <a:pt x="19399" y="19309"/>
                </a:lnTo>
                <a:lnTo>
                  <a:pt x="40445" y="5178"/>
                </a:lnTo>
                <a:lnTo>
                  <a:pt x="66216" y="0"/>
                </a:lnTo>
                <a:lnTo>
                  <a:pt x="91946" y="5178"/>
                </a:lnTo>
                <a:lnTo>
                  <a:pt x="113005" y="19309"/>
                </a:lnTo>
                <a:lnTo>
                  <a:pt x="127199" y="40270"/>
                </a:lnTo>
                <a:lnTo>
                  <a:pt x="132406" y="65941"/>
                </a:lnTo>
                <a:lnTo>
                  <a:pt x="132411" y="551660"/>
                </a:lnTo>
                <a:lnTo>
                  <a:pt x="127208" y="577331"/>
                </a:lnTo>
                <a:lnTo>
                  <a:pt x="113019" y="598295"/>
                </a:lnTo>
                <a:lnTo>
                  <a:pt x="91975" y="612429"/>
                </a:lnTo>
                <a:lnTo>
                  <a:pt x="66205" y="617612"/>
                </a:lnTo>
                <a:close/>
              </a:path>
            </a:pathLst>
          </a:custGeom>
          <a:solidFill>
            <a:srgbClr val="7BB82E"/>
          </a:solidFill>
        </p:spPr>
        <p:txBody>
          <a:bodyPr wrap="square" lIns="0" tIns="0" rIns="0" bIns="0" rtlCol="0"/>
          <a:lstStyle/>
          <a:p>
            <a:endParaRPr/>
          </a:p>
        </p:txBody>
      </p:sp>
      <p:sp>
        <p:nvSpPr>
          <p:cNvPr id="19" name="bg object 19"/>
          <p:cNvSpPr/>
          <p:nvPr/>
        </p:nvSpPr>
        <p:spPr>
          <a:xfrm>
            <a:off x="7180645" y="482672"/>
            <a:ext cx="132715" cy="617855"/>
          </a:xfrm>
          <a:custGeom>
            <a:avLst/>
            <a:gdLst/>
            <a:ahLst/>
            <a:cxnLst/>
            <a:rect l="l" t="t" r="r" b="b"/>
            <a:pathLst>
              <a:path w="132715" h="617855">
                <a:moveTo>
                  <a:pt x="66205" y="617612"/>
                </a:moveTo>
                <a:lnTo>
                  <a:pt x="40435" y="612429"/>
                </a:lnTo>
                <a:lnTo>
                  <a:pt x="19391" y="598295"/>
                </a:lnTo>
                <a:lnTo>
                  <a:pt x="5202" y="577331"/>
                </a:lnTo>
                <a:lnTo>
                  <a:pt x="0" y="551660"/>
                </a:lnTo>
                <a:lnTo>
                  <a:pt x="0" y="65963"/>
                </a:lnTo>
                <a:lnTo>
                  <a:pt x="5202" y="40280"/>
                </a:lnTo>
                <a:lnTo>
                  <a:pt x="19391" y="19316"/>
                </a:lnTo>
                <a:lnTo>
                  <a:pt x="40435" y="5182"/>
                </a:lnTo>
                <a:lnTo>
                  <a:pt x="66216" y="0"/>
                </a:lnTo>
                <a:lnTo>
                  <a:pt x="91985" y="5186"/>
                </a:lnTo>
                <a:lnTo>
                  <a:pt x="113027" y="19324"/>
                </a:lnTo>
                <a:lnTo>
                  <a:pt x="127212" y="40290"/>
                </a:lnTo>
                <a:lnTo>
                  <a:pt x="132411" y="65963"/>
                </a:lnTo>
                <a:lnTo>
                  <a:pt x="132411" y="551660"/>
                </a:lnTo>
                <a:lnTo>
                  <a:pt x="127208" y="577331"/>
                </a:lnTo>
                <a:lnTo>
                  <a:pt x="113019" y="598295"/>
                </a:lnTo>
                <a:lnTo>
                  <a:pt x="91975" y="612429"/>
                </a:lnTo>
                <a:lnTo>
                  <a:pt x="66205" y="617612"/>
                </a:lnTo>
                <a:close/>
              </a:path>
            </a:pathLst>
          </a:custGeom>
          <a:solidFill>
            <a:srgbClr val="7BB82E"/>
          </a:solidFill>
        </p:spPr>
        <p:txBody>
          <a:bodyPr wrap="square" lIns="0" tIns="0" rIns="0" bIns="0" rtlCol="0"/>
          <a:lstStyle/>
          <a:p>
            <a:endParaRPr/>
          </a:p>
        </p:txBody>
      </p:sp>
      <p:pic>
        <p:nvPicPr>
          <p:cNvPr id="20" name="bg object 20"/>
          <p:cNvPicPr/>
          <p:nvPr/>
        </p:nvPicPr>
        <p:blipFill>
          <a:blip r:embed="rId4" cstate="print"/>
          <a:stretch>
            <a:fillRect/>
          </a:stretch>
        </p:blipFill>
        <p:spPr>
          <a:xfrm>
            <a:off x="7020338" y="720204"/>
            <a:ext cx="143084" cy="142536"/>
          </a:xfrm>
          <a:prstGeom prst="rect">
            <a:avLst/>
          </a:prstGeom>
        </p:spPr>
      </p:pic>
      <p:sp>
        <p:nvSpPr>
          <p:cNvPr id="21" name="bg object 21"/>
          <p:cNvSpPr/>
          <p:nvPr/>
        </p:nvSpPr>
        <p:spPr>
          <a:xfrm>
            <a:off x="6626878" y="720214"/>
            <a:ext cx="132715" cy="380365"/>
          </a:xfrm>
          <a:custGeom>
            <a:avLst/>
            <a:gdLst/>
            <a:ahLst/>
            <a:cxnLst/>
            <a:rect l="l" t="t" r="r" b="b"/>
            <a:pathLst>
              <a:path w="132715" h="380365">
                <a:moveTo>
                  <a:pt x="66205" y="380069"/>
                </a:moveTo>
                <a:lnTo>
                  <a:pt x="40435" y="374886"/>
                </a:lnTo>
                <a:lnTo>
                  <a:pt x="19391" y="360752"/>
                </a:lnTo>
                <a:lnTo>
                  <a:pt x="5202" y="339788"/>
                </a:lnTo>
                <a:lnTo>
                  <a:pt x="0" y="314117"/>
                </a:lnTo>
                <a:lnTo>
                  <a:pt x="0" y="65963"/>
                </a:lnTo>
                <a:lnTo>
                  <a:pt x="5202" y="40280"/>
                </a:lnTo>
                <a:lnTo>
                  <a:pt x="19391" y="19317"/>
                </a:lnTo>
                <a:lnTo>
                  <a:pt x="40435" y="5182"/>
                </a:lnTo>
                <a:lnTo>
                  <a:pt x="66216" y="0"/>
                </a:lnTo>
                <a:lnTo>
                  <a:pt x="91985" y="5187"/>
                </a:lnTo>
                <a:lnTo>
                  <a:pt x="113027" y="19324"/>
                </a:lnTo>
                <a:lnTo>
                  <a:pt x="127212" y="40290"/>
                </a:lnTo>
                <a:lnTo>
                  <a:pt x="132411" y="65963"/>
                </a:lnTo>
                <a:lnTo>
                  <a:pt x="132411" y="314117"/>
                </a:lnTo>
                <a:lnTo>
                  <a:pt x="127208" y="339788"/>
                </a:lnTo>
                <a:lnTo>
                  <a:pt x="113019" y="360752"/>
                </a:lnTo>
                <a:lnTo>
                  <a:pt x="91975" y="374886"/>
                </a:lnTo>
                <a:lnTo>
                  <a:pt x="66205" y="380069"/>
                </a:lnTo>
                <a:close/>
              </a:path>
            </a:pathLst>
          </a:custGeom>
          <a:solidFill>
            <a:srgbClr val="7BB82E"/>
          </a:solidFill>
        </p:spPr>
        <p:txBody>
          <a:bodyPr wrap="square" lIns="0" tIns="0" rIns="0" bIns="0" rtlCol="0"/>
          <a:lstStyle/>
          <a:p>
            <a:endParaRPr/>
          </a:p>
        </p:txBody>
      </p:sp>
      <p:pic>
        <p:nvPicPr>
          <p:cNvPr id="22" name="bg object 22"/>
          <p:cNvPicPr/>
          <p:nvPr/>
        </p:nvPicPr>
        <p:blipFill>
          <a:blip r:embed="rId5" cstate="print"/>
          <a:stretch>
            <a:fillRect/>
          </a:stretch>
        </p:blipFill>
        <p:spPr>
          <a:xfrm>
            <a:off x="6624408" y="482670"/>
            <a:ext cx="137354" cy="136828"/>
          </a:xfrm>
          <a:prstGeom prst="rect">
            <a:avLst/>
          </a:prstGeom>
        </p:spPr>
      </p:pic>
      <p:sp>
        <p:nvSpPr>
          <p:cNvPr id="23" name="bg object 23"/>
          <p:cNvSpPr/>
          <p:nvPr/>
        </p:nvSpPr>
        <p:spPr>
          <a:xfrm>
            <a:off x="7424518" y="720212"/>
            <a:ext cx="132715" cy="380365"/>
          </a:xfrm>
          <a:custGeom>
            <a:avLst/>
            <a:gdLst/>
            <a:ahLst/>
            <a:cxnLst/>
            <a:rect l="l" t="t" r="r" b="b"/>
            <a:pathLst>
              <a:path w="132715" h="380365">
                <a:moveTo>
                  <a:pt x="66205" y="380069"/>
                </a:moveTo>
                <a:lnTo>
                  <a:pt x="40435" y="374886"/>
                </a:lnTo>
                <a:lnTo>
                  <a:pt x="19391" y="360752"/>
                </a:lnTo>
                <a:lnTo>
                  <a:pt x="5202" y="339788"/>
                </a:lnTo>
                <a:lnTo>
                  <a:pt x="0" y="314117"/>
                </a:lnTo>
                <a:lnTo>
                  <a:pt x="0" y="65963"/>
                </a:lnTo>
                <a:lnTo>
                  <a:pt x="5202" y="40280"/>
                </a:lnTo>
                <a:lnTo>
                  <a:pt x="19391" y="19317"/>
                </a:lnTo>
                <a:lnTo>
                  <a:pt x="40435" y="5182"/>
                </a:lnTo>
                <a:lnTo>
                  <a:pt x="66216" y="0"/>
                </a:lnTo>
                <a:lnTo>
                  <a:pt x="91985" y="5187"/>
                </a:lnTo>
                <a:lnTo>
                  <a:pt x="113027" y="19324"/>
                </a:lnTo>
                <a:lnTo>
                  <a:pt x="127212" y="40290"/>
                </a:lnTo>
                <a:lnTo>
                  <a:pt x="132411" y="65963"/>
                </a:lnTo>
                <a:lnTo>
                  <a:pt x="132411" y="314117"/>
                </a:lnTo>
                <a:lnTo>
                  <a:pt x="127208" y="339788"/>
                </a:lnTo>
                <a:lnTo>
                  <a:pt x="113019" y="360752"/>
                </a:lnTo>
                <a:lnTo>
                  <a:pt x="91975" y="374886"/>
                </a:lnTo>
                <a:lnTo>
                  <a:pt x="66205" y="380069"/>
                </a:lnTo>
                <a:close/>
              </a:path>
            </a:pathLst>
          </a:custGeom>
          <a:solidFill>
            <a:srgbClr val="7BB82E"/>
          </a:solidFill>
        </p:spPr>
        <p:txBody>
          <a:bodyPr wrap="square" lIns="0" tIns="0" rIns="0" bIns="0" rtlCol="0"/>
          <a:lstStyle/>
          <a:p>
            <a:endParaRPr/>
          </a:p>
        </p:txBody>
      </p:sp>
      <p:pic>
        <p:nvPicPr>
          <p:cNvPr id="24" name="bg object 24"/>
          <p:cNvPicPr/>
          <p:nvPr/>
        </p:nvPicPr>
        <p:blipFill>
          <a:blip r:embed="rId6" cstate="print"/>
          <a:stretch>
            <a:fillRect/>
          </a:stretch>
        </p:blipFill>
        <p:spPr>
          <a:xfrm>
            <a:off x="7422047" y="482669"/>
            <a:ext cx="137354" cy="136828"/>
          </a:xfrm>
          <a:prstGeom prst="rect">
            <a:avLst/>
          </a:prstGeom>
        </p:spPr>
      </p:pic>
      <p:pic>
        <p:nvPicPr>
          <p:cNvPr id="25" name="bg object 25"/>
          <p:cNvPicPr/>
          <p:nvPr/>
        </p:nvPicPr>
        <p:blipFill>
          <a:blip r:embed="rId7" cstate="print"/>
          <a:stretch>
            <a:fillRect/>
          </a:stretch>
        </p:blipFill>
        <p:spPr>
          <a:xfrm>
            <a:off x="7710273" y="495158"/>
            <a:ext cx="1049673" cy="595379"/>
          </a:xfrm>
          <a:prstGeom prst="rect">
            <a:avLst/>
          </a:prstGeom>
        </p:spPr>
      </p:pic>
      <p:sp>
        <p:nvSpPr>
          <p:cNvPr id="26" name="bg object 26"/>
          <p:cNvSpPr/>
          <p:nvPr/>
        </p:nvSpPr>
        <p:spPr>
          <a:xfrm>
            <a:off x="9140952" y="338327"/>
            <a:ext cx="0" cy="1069340"/>
          </a:xfrm>
          <a:custGeom>
            <a:avLst/>
            <a:gdLst/>
            <a:ahLst/>
            <a:cxnLst/>
            <a:rect l="l" t="t" r="r" b="b"/>
            <a:pathLst>
              <a:path h="1069340">
                <a:moveTo>
                  <a:pt x="0" y="0"/>
                </a:moveTo>
                <a:lnTo>
                  <a:pt x="0" y="1069301"/>
                </a:lnTo>
              </a:path>
            </a:pathLst>
          </a:custGeom>
          <a:ln w="19050">
            <a:solidFill>
              <a:srgbClr val="1E2C4B"/>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3" y="1704975"/>
            <a:ext cx="10914540" cy="4542076"/>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30772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A purple and black background&#10;&#10;Description automatically generated">
            <a:extLst>
              <a:ext uri="{FF2B5EF4-FFF2-40B4-BE49-F238E27FC236}">
                <a16:creationId xmlns:a16="http://schemas.microsoft.com/office/drawing/2014/main" id="{F4A24A3A-80A8-BA11-91DC-C217BE07FE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6200000">
            <a:off x="-1003014" y="1003014"/>
            <a:ext cx="6857999" cy="4851973"/>
          </a:xfrm>
          <a:prstGeom prst="rect">
            <a:avLst/>
          </a:prstGeom>
        </p:spPr>
      </p:pic>
      <p:sp>
        <p:nvSpPr>
          <p:cNvPr id="3" name="Content Placeholder 2">
            <a:extLst>
              <a:ext uri="{FF2B5EF4-FFF2-40B4-BE49-F238E27FC236}">
                <a16:creationId xmlns:a16="http://schemas.microsoft.com/office/drawing/2014/main" id="{D4B38F2A-E4FE-5858-7C6B-14E51203B76D}"/>
              </a:ext>
            </a:extLst>
          </p:cNvPr>
          <p:cNvSpPr>
            <a:spLocks noGrp="1"/>
          </p:cNvSpPr>
          <p:nvPr>
            <p:ph idx="10" hasCustomPrompt="1"/>
          </p:nvPr>
        </p:nvSpPr>
        <p:spPr>
          <a:xfrm>
            <a:off x="2552511" y="2577597"/>
            <a:ext cx="2919761" cy="599931"/>
          </a:xfrm>
          <a:prstGeom prst="rect">
            <a:avLst/>
          </a:prstGeom>
        </p:spPr>
        <p:txBody>
          <a:bodyPr/>
          <a:lstStyle>
            <a:lvl1pPr marL="0" indent="0">
              <a:buNone/>
              <a:defRPr sz="44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7" name="Content Placeholder 2">
            <a:extLst>
              <a:ext uri="{FF2B5EF4-FFF2-40B4-BE49-F238E27FC236}">
                <a16:creationId xmlns:a16="http://schemas.microsoft.com/office/drawing/2014/main" id="{88BB2A53-8C82-12B4-CFEF-96CB66E7FF3E}"/>
              </a:ext>
            </a:extLst>
          </p:cNvPr>
          <p:cNvSpPr>
            <a:spLocks noGrp="1"/>
          </p:cNvSpPr>
          <p:nvPr>
            <p:ph idx="22" hasCustomPrompt="1"/>
          </p:nvPr>
        </p:nvSpPr>
        <p:spPr>
          <a:xfrm>
            <a:off x="2552511" y="3258317"/>
            <a:ext cx="2919761" cy="599931"/>
          </a:xfrm>
          <a:prstGeom prst="rect">
            <a:avLst/>
          </a:prstGeom>
        </p:spPr>
        <p:txBody>
          <a:bodyPr/>
          <a:lstStyle>
            <a:lvl1pPr marL="0" indent="0">
              <a:buNone/>
              <a:defRPr sz="4400" b="0" i="0">
                <a:solidFill>
                  <a:schemeClr val="tx1"/>
                </a:solidFill>
                <a:latin typeface="Arial" panose="020B0604020202020204" pitchFamily="34" charset="0"/>
                <a:cs typeface="Arial" panose="020B0604020202020204" pitchFamily="34" charset="0"/>
              </a:defRPr>
            </a:lvl1pPr>
          </a:lstStyle>
          <a:p>
            <a:pPr lvl="0"/>
            <a:r>
              <a:rPr lang="en-GB" dirty="0"/>
              <a:t>Subtitle</a:t>
            </a:r>
          </a:p>
        </p:txBody>
      </p:sp>
      <p:pic>
        <p:nvPicPr>
          <p:cNvPr id="13" name="Picture 12">
            <a:extLst>
              <a:ext uri="{FF2B5EF4-FFF2-40B4-BE49-F238E27FC236}">
                <a16:creationId xmlns:a16="http://schemas.microsoft.com/office/drawing/2014/main" id="{A3BEB0FE-E5F3-8193-B753-600C51112C3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4" name="Graphic 14">
            <a:extLst>
              <a:ext uri="{FF2B5EF4-FFF2-40B4-BE49-F238E27FC236}">
                <a16:creationId xmlns:a16="http://schemas.microsoft.com/office/drawing/2014/main" id="{221D4227-AA77-8618-36AE-1C9422FFD5D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4140" y="481906"/>
            <a:ext cx="2134353" cy="618738"/>
          </a:xfrm>
          <a:prstGeom prst="rect">
            <a:avLst/>
          </a:prstGeom>
        </p:spPr>
      </p:pic>
      <p:cxnSp>
        <p:nvCxnSpPr>
          <p:cNvPr id="15" name="Straight Connector 14">
            <a:extLst>
              <a:ext uri="{FF2B5EF4-FFF2-40B4-BE49-F238E27FC236}">
                <a16:creationId xmlns:a16="http://schemas.microsoft.com/office/drawing/2014/main" id="{D04EFDAD-A6EE-1C6B-8D4E-C99AE42C6A0C}"/>
              </a:ext>
            </a:extLst>
          </p:cNvPr>
          <p:cNvCxnSpPr>
            <a:cxnSpLocks/>
          </p:cNvCxnSpPr>
          <p:nvPr/>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4" name="Content Placeholder 2">
            <a:extLst>
              <a:ext uri="{FF2B5EF4-FFF2-40B4-BE49-F238E27FC236}">
                <a16:creationId xmlns:a16="http://schemas.microsoft.com/office/drawing/2014/main" id="{BC6DA55D-CBCA-F672-A96C-E38ACA93A2FB}"/>
              </a:ext>
            </a:extLst>
          </p:cNvPr>
          <p:cNvSpPr>
            <a:spLocks noGrp="1"/>
          </p:cNvSpPr>
          <p:nvPr>
            <p:ph idx="21" hasCustomPrompt="1"/>
          </p:nvPr>
        </p:nvSpPr>
        <p:spPr>
          <a:xfrm>
            <a:off x="2552511" y="3939037"/>
            <a:ext cx="1810699" cy="923773"/>
          </a:xfrm>
          <a:prstGeom prst="rect">
            <a:avLst/>
          </a:prstGeom>
        </p:spPr>
        <p:txBody>
          <a:bodyPr/>
          <a:lstStyle>
            <a:lvl1pPr marL="0" indent="0">
              <a:buNone/>
              <a:defRPr sz="1600">
                <a:solidFill>
                  <a:schemeClr val="accent2"/>
                </a:solidFill>
              </a:defRPr>
            </a:lvl1pPr>
          </a:lstStyle>
          <a:p>
            <a:pPr lvl="0"/>
            <a:r>
              <a:rPr lang="en-GB" dirty="0"/>
              <a:t>December 2023</a:t>
            </a:r>
          </a:p>
        </p:txBody>
      </p:sp>
    </p:spTree>
    <p:extLst>
      <p:ext uri="{BB962C8B-B14F-4D97-AF65-F5344CB8AC3E}">
        <p14:creationId xmlns:p14="http://schemas.microsoft.com/office/powerpoint/2010/main" val="390847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32BD97B2-0D52-01AE-AE64-AB70C55E28DC}"/>
              </a:ext>
            </a:extLst>
          </p:cNvPr>
          <p:cNvSpPr>
            <a:spLocks noGrp="1"/>
          </p:cNvSpPr>
          <p:nvPr>
            <p:ph type="pic" sz="quarter" idx="10"/>
          </p:nvPr>
        </p:nvSpPr>
        <p:spPr>
          <a:xfrm>
            <a:off x="0" y="582947"/>
            <a:ext cx="7814883" cy="6275053"/>
          </a:xfrm>
          <a:custGeom>
            <a:avLst/>
            <a:gdLst>
              <a:gd name="connsiteX0" fmla="*/ 0 w 7816850"/>
              <a:gd name="connsiteY0" fmla="*/ 0 h 6268116"/>
              <a:gd name="connsiteX1" fmla="*/ 7816850 w 7816850"/>
              <a:gd name="connsiteY1" fmla="*/ 0 h 6268116"/>
              <a:gd name="connsiteX2" fmla="*/ 7816850 w 7816850"/>
              <a:gd name="connsiteY2" fmla="*/ 6268116 h 6268116"/>
              <a:gd name="connsiteX3" fmla="*/ 0 w 7816850"/>
              <a:gd name="connsiteY3" fmla="*/ 6268116 h 6268116"/>
              <a:gd name="connsiteX4" fmla="*/ 0 w 7816850"/>
              <a:gd name="connsiteY4" fmla="*/ 0 h 6268116"/>
              <a:gd name="connsiteX0" fmla="*/ 0 w 7816850"/>
              <a:gd name="connsiteY0" fmla="*/ 14749 h 6282865"/>
              <a:gd name="connsiteX1" fmla="*/ 7816850 w 7816850"/>
              <a:gd name="connsiteY1" fmla="*/ 0 h 6282865"/>
              <a:gd name="connsiteX2" fmla="*/ 7816850 w 7816850"/>
              <a:gd name="connsiteY2" fmla="*/ 6282865 h 6282865"/>
              <a:gd name="connsiteX3" fmla="*/ 0 w 7816850"/>
              <a:gd name="connsiteY3" fmla="*/ 6282865 h 6282865"/>
              <a:gd name="connsiteX4" fmla="*/ 0 w 7816850"/>
              <a:gd name="connsiteY4" fmla="*/ 14749 h 6282865"/>
              <a:gd name="connsiteX0" fmla="*/ 7620 w 7816850"/>
              <a:gd name="connsiteY0" fmla="*/ 456709 h 6282865"/>
              <a:gd name="connsiteX1" fmla="*/ 7816850 w 7816850"/>
              <a:gd name="connsiteY1" fmla="*/ 0 h 6282865"/>
              <a:gd name="connsiteX2" fmla="*/ 7816850 w 7816850"/>
              <a:gd name="connsiteY2" fmla="*/ 6282865 h 6282865"/>
              <a:gd name="connsiteX3" fmla="*/ 0 w 7816850"/>
              <a:gd name="connsiteY3" fmla="*/ 6282865 h 6282865"/>
              <a:gd name="connsiteX4" fmla="*/ 7620 w 7816850"/>
              <a:gd name="connsiteY4" fmla="*/ 456709 h 6282865"/>
              <a:gd name="connsiteX0" fmla="*/ 7620 w 7816850"/>
              <a:gd name="connsiteY0" fmla="*/ 576441 h 6402597"/>
              <a:gd name="connsiteX1" fmla="*/ 7816850 w 7816850"/>
              <a:gd name="connsiteY1" fmla="*/ 119732 h 6402597"/>
              <a:gd name="connsiteX2" fmla="*/ 7816850 w 7816850"/>
              <a:gd name="connsiteY2" fmla="*/ 6402597 h 6402597"/>
              <a:gd name="connsiteX3" fmla="*/ 0 w 7816850"/>
              <a:gd name="connsiteY3" fmla="*/ 6402597 h 6402597"/>
              <a:gd name="connsiteX4" fmla="*/ 7620 w 7816850"/>
              <a:gd name="connsiteY4" fmla="*/ 576441 h 6402597"/>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60261 h 6586417"/>
              <a:gd name="connsiteX1" fmla="*/ 3108960 w 7816850"/>
              <a:gd name="connsiteY1" fmla="*/ 1401324 h 6586417"/>
              <a:gd name="connsiteX2" fmla="*/ 7816850 w 7816850"/>
              <a:gd name="connsiteY2" fmla="*/ 303552 h 6586417"/>
              <a:gd name="connsiteX3" fmla="*/ 7816850 w 7816850"/>
              <a:gd name="connsiteY3" fmla="*/ 6586417 h 6586417"/>
              <a:gd name="connsiteX4" fmla="*/ 0 w 7816850"/>
              <a:gd name="connsiteY4" fmla="*/ 6586417 h 6586417"/>
              <a:gd name="connsiteX5" fmla="*/ 7620 w 7816850"/>
              <a:gd name="connsiteY5" fmla="*/ 760261 h 6586417"/>
              <a:gd name="connsiteX0" fmla="*/ 7620 w 7816850"/>
              <a:gd name="connsiteY0" fmla="*/ 433657 h 6259813"/>
              <a:gd name="connsiteX1" fmla="*/ 3108960 w 7816850"/>
              <a:gd name="connsiteY1" fmla="*/ 1074720 h 6259813"/>
              <a:gd name="connsiteX2" fmla="*/ 5447030 w 7816850"/>
              <a:gd name="connsiteY2" fmla="*/ 2400108 h 6259813"/>
              <a:gd name="connsiteX3" fmla="*/ 7816850 w 7816850"/>
              <a:gd name="connsiteY3" fmla="*/ 6259813 h 6259813"/>
              <a:gd name="connsiteX4" fmla="*/ 0 w 7816850"/>
              <a:gd name="connsiteY4" fmla="*/ 6259813 h 6259813"/>
              <a:gd name="connsiteX5" fmla="*/ 7620 w 7816850"/>
              <a:gd name="connsiteY5"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47030 w 8059406"/>
              <a:gd name="connsiteY3" fmla="*/ 240010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85865"/>
              <a:gd name="connsiteY0" fmla="*/ 433657 h 6259813"/>
              <a:gd name="connsiteX1" fmla="*/ 3108960 w 8085865"/>
              <a:gd name="connsiteY1" fmla="*/ 1074720 h 6259813"/>
              <a:gd name="connsiteX2" fmla="*/ 3931920 w 8085865"/>
              <a:gd name="connsiteY2" fmla="*/ 1905300 h 6259813"/>
              <a:gd name="connsiteX3" fmla="*/ 5439410 w 8085865"/>
              <a:gd name="connsiteY3" fmla="*/ 2377248 h 6259813"/>
              <a:gd name="connsiteX4" fmla="*/ 5844540 w 8085865"/>
              <a:gd name="connsiteY4" fmla="*/ 4077000 h 6259813"/>
              <a:gd name="connsiteX5" fmla="*/ 7816850 w 8085865"/>
              <a:gd name="connsiteY5" fmla="*/ 6259813 h 6259813"/>
              <a:gd name="connsiteX6" fmla="*/ 0 w 8085865"/>
              <a:gd name="connsiteY6" fmla="*/ 6259813 h 6259813"/>
              <a:gd name="connsiteX7" fmla="*/ 7620 w 8085865"/>
              <a:gd name="connsiteY7" fmla="*/ 433657 h 6259813"/>
              <a:gd name="connsiteX0" fmla="*/ 7620 w 7751269"/>
              <a:gd name="connsiteY0" fmla="*/ 433657 h 6275053"/>
              <a:gd name="connsiteX1" fmla="*/ 3108960 w 7751269"/>
              <a:gd name="connsiteY1" fmla="*/ 1074720 h 6275053"/>
              <a:gd name="connsiteX2" fmla="*/ 3931920 w 7751269"/>
              <a:gd name="connsiteY2" fmla="*/ 1905300 h 6275053"/>
              <a:gd name="connsiteX3" fmla="*/ 5439410 w 7751269"/>
              <a:gd name="connsiteY3" fmla="*/ 2377248 h 6275053"/>
              <a:gd name="connsiteX4" fmla="*/ 5844540 w 7751269"/>
              <a:gd name="connsiteY4" fmla="*/ 4077000 h 6275053"/>
              <a:gd name="connsiteX5" fmla="*/ 7451090 w 7751269"/>
              <a:gd name="connsiteY5" fmla="*/ 6275053 h 6275053"/>
              <a:gd name="connsiteX6" fmla="*/ 0 w 7751269"/>
              <a:gd name="connsiteY6" fmla="*/ 6259813 h 6275053"/>
              <a:gd name="connsiteX7" fmla="*/ 7620 w 7751269"/>
              <a:gd name="connsiteY7" fmla="*/ 433657 h 6275053"/>
              <a:gd name="connsiteX0" fmla="*/ 7620 w 7814986"/>
              <a:gd name="connsiteY0" fmla="*/ 433657 h 6275053"/>
              <a:gd name="connsiteX1" fmla="*/ 3108960 w 7814986"/>
              <a:gd name="connsiteY1" fmla="*/ 1074720 h 6275053"/>
              <a:gd name="connsiteX2" fmla="*/ 3931920 w 7814986"/>
              <a:gd name="connsiteY2" fmla="*/ 1905300 h 6275053"/>
              <a:gd name="connsiteX3" fmla="*/ 5439410 w 7814986"/>
              <a:gd name="connsiteY3" fmla="*/ 2377248 h 6275053"/>
              <a:gd name="connsiteX4" fmla="*/ 5844540 w 7814986"/>
              <a:gd name="connsiteY4" fmla="*/ 4077000 h 6275053"/>
              <a:gd name="connsiteX5" fmla="*/ 7451090 w 7814986"/>
              <a:gd name="connsiteY5" fmla="*/ 6275053 h 6275053"/>
              <a:gd name="connsiteX6" fmla="*/ 0 w 7814986"/>
              <a:gd name="connsiteY6" fmla="*/ 6259813 h 6275053"/>
              <a:gd name="connsiteX7" fmla="*/ 7620 w 7814986"/>
              <a:gd name="connsiteY7" fmla="*/ 433657 h 6275053"/>
              <a:gd name="connsiteX0" fmla="*/ 7620 w 7854700"/>
              <a:gd name="connsiteY0" fmla="*/ 433657 h 6275053"/>
              <a:gd name="connsiteX1" fmla="*/ 3108960 w 7854700"/>
              <a:gd name="connsiteY1" fmla="*/ 1074720 h 6275053"/>
              <a:gd name="connsiteX2" fmla="*/ 3931920 w 7854700"/>
              <a:gd name="connsiteY2" fmla="*/ 1905300 h 6275053"/>
              <a:gd name="connsiteX3" fmla="*/ 5439410 w 7854700"/>
              <a:gd name="connsiteY3" fmla="*/ 2377248 h 6275053"/>
              <a:gd name="connsiteX4" fmla="*/ 5844540 w 7854700"/>
              <a:gd name="connsiteY4" fmla="*/ 4077000 h 6275053"/>
              <a:gd name="connsiteX5" fmla="*/ 7451090 w 7854700"/>
              <a:gd name="connsiteY5" fmla="*/ 6275053 h 6275053"/>
              <a:gd name="connsiteX6" fmla="*/ 0 w 7854700"/>
              <a:gd name="connsiteY6" fmla="*/ 6259813 h 6275053"/>
              <a:gd name="connsiteX7" fmla="*/ 7620 w 7854700"/>
              <a:gd name="connsiteY7" fmla="*/ 433657 h 6275053"/>
              <a:gd name="connsiteX0" fmla="*/ 7620 w 7814883"/>
              <a:gd name="connsiteY0" fmla="*/ 433657 h 6275053"/>
              <a:gd name="connsiteX1" fmla="*/ 3108960 w 7814883"/>
              <a:gd name="connsiteY1" fmla="*/ 1074720 h 6275053"/>
              <a:gd name="connsiteX2" fmla="*/ 3931920 w 7814883"/>
              <a:gd name="connsiteY2" fmla="*/ 1905300 h 6275053"/>
              <a:gd name="connsiteX3" fmla="*/ 5439410 w 7814883"/>
              <a:gd name="connsiteY3" fmla="*/ 2377248 h 6275053"/>
              <a:gd name="connsiteX4" fmla="*/ 5844540 w 7814883"/>
              <a:gd name="connsiteY4" fmla="*/ 4077000 h 6275053"/>
              <a:gd name="connsiteX5" fmla="*/ 7451090 w 7814883"/>
              <a:gd name="connsiteY5" fmla="*/ 6275053 h 6275053"/>
              <a:gd name="connsiteX6" fmla="*/ 0 w 7814883"/>
              <a:gd name="connsiteY6" fmla="*/ 6259813 h 6275053"/>
              <a:gd name="connsiteX7" fmla="*/ 7620 w 7814883"/>
              <a:gd name="connsiteY7" fmla="*/ 433657 h 627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4883" h="6275053">
                <a:moveTo>
                  <a:pt x="7620" y="433657"/>
                </a:moveTo>
                <a:cubicBezTo>
                  <a:pt x="1055370" y="-253995"/>
                  <a:pt x="2257002" y="-182662"/>
                  <a:pt x="3108960" y="1074720"/>
                </a:cubicBezTo>
                <a:cubicBezTo>
                  <a:pt x="3352800" y="1540974"/>
                  <a:pt x="3572722" y="1760602"/>
                  <a:pt x="3931920" y="1905300"/>
                </a:cubicBezTo>
                <a:cubicBezTo>
                  <a:pt x="4321598" y="2126198"/>
                  <a:pt x="4777952" y="1689596"/>
                  <a:pt x="5439410" y="2377248"/>
                </a:cubicBezTo>
                <a:cubicBezTo>
                  <a:pt x="5816600" y="3118928"/>
                  <a:pt x="5449570" y="3433716"/>
                  <a:pt x="5844540" y="4077000"/>
                </a:cubicBezTo>
                <a:cubicBezTo>
                  <a:pt x="6612890" y="5177484"/>
                  <a:pt x="8636000" y="4606961"/>
                  <a:pt x="7451090" y="6275053"/>
                </a:cubicBezTo>
                <a:lnTo>
                  <a:pt x="0" y="6259813"/>
                </a:lnTo>
                <a:lnTo>
                  <a:pt x="7620" y="433657"/>
                </a:lnTo>
                <a:close/>
              </a:path>
            </a:pathLst>
          </a:custGeom>
        </p:spPr>
        <p:txBody>
          <a:bodyPr/>
          <a:lstStyle/>
          <a:p>
            <a:r>
              <a:rPr lang="en-GB"/>
              <a:t>Click icon to add picture</a:t>
            </a:r>
            <a:endParaRPr lang="en-US"/>
          </a:p>
        </p:txBody>
      </p:sp>
      <p:pic>
        <p:nvPicPr>
          <p:cNvPr id="17" name="Picture 16">
            <a:extLst>
              <a:ext uri="{FF2B5EF4-FFF2-40B4-BE49-F238E27FC236}">
                <a16:creationId xmlns:a16="http://schemas.microsoft.com/office/drawing/2014/main" id="{0F59EB11-4ABB-211D-2CC2-DF4CA8620DE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8" name="Graphic 14">
            <a:extLst>
              <a:ext uri="{FF2B5EF4-FFF2-40B4-BE49-F238E27FC236}">
                <a16:creationId xmlns:a16="http://schemas.microsoft.com/office/drawing/2014/main" id="{4512FD4C-697D-9541-F5E0-30A70078735F}"/>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4140" y="481906"/>
            <a:ext cx="2134353" cy="618738"/>
          </a:xfrm>
          <a:prstGeom prst="rect">
            <a:avLst/>
          </a:prstGeom>
        </p:spPr>
      </p:pic>
      <p:cxnSp>
        <p:nvCxnSpPr>
          <p:cNvPr id="19" name="Straight Connector 18">
            <a:extLst>
              <a:ext uri="{FF2B5EF4-FFF2-40B4-BE49-F238E27FC236}">
                <a16:creationId xmlns:a16="http://schemas.microsoft.com/office/drawing/2014/main" id="{97CC7F35-BD65-ACA0-031E-5147D533320C}"/>
              </a:ext>
            </a:extLst>
          </p:cNvPr>
          <p:cNvCxnSpPr>
            <a:cxnSpLocks/>
          </p:cNvCxnSpPr>
          <p:nvPr userDrawn="1"/>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20" name="Content Placeholder 2">
            <a:extLst>
              <a:ext uri="{FF2B5EF4-FFF2-40B4-BE49-F238E27FC236}">
                <a16:creationId xmlns:a16="http://schemas.microsoft.com/office/drawing/2014/main" id="{CF8EB21B-AD70-B3F1-C79A-410517EF260C}"/>
              </a:ext>
            </a:extLst>
          </p:cNvPr>
          <p:cNvSpPr>
            <a:spLocks noGrp="1"/>
          </p:cNvSpPr>
          <p:nvPr>
            <p:ph idx="11" hasCustomPrompt="1"/>
          </p:nvPr>
        </p:nvSpPr>
        <p:spPr>
          <a:xfrm>
            <a:off x="8185869" y="2577597"/>
            <a:ext cx="2919761" cy="599931"/>
          </a:xfrm>
          <a:prstGeom prst="rect">
            <a:avLst/>
          </a:prstGeom>
        </p:spPr>
        <p:txBody>
          <a:bodyPr/>
          <a:lstStyle>
            <a:lvl1pPr marL="0" indent="0">
              <a:buNone/>
              <a:defRPr sz="44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21" name="Content Placeholder 2">
            <a:extLst>
              <a:ext uri="{FF2B5EF4-FFF2-40B4-BE49-F238E27FC236}">
                <a16:creationId xmlns:a16="http://schemas.microsoft.com/office/drawing/2014/main" id="{BA392D26-D185-515E-92C6-E451032EC24C}"/>
              </a:ext>
            </a:extLst>
          </p:cNvPr>
          <p:cNvSpPr>
            <a:spLocks noGrp="1"/>
          </p:cNvSpPr>
          <p:nvPr>
            <p:ph idx="22" hasCustomPrompt="1"/>
          </p:nvPr>
        </p:nvSpPr>
        <p:spPr>
          <a:xfrm>
            <a:off x="8185869" y="3258317"/>
            <a:ext cx="2919761" cy="599931"/>
          </a:xfrm>
          <a:prstGeom prst="rect">
            <a:avLst/>
          </a:prstGeom>
        </p:spPr>
        <p:txBody>
          <a:bodyPr/>
          <a:lstStyle>
            <a:lvl1pPr marL="0" indent="0">
              <a:buNone/>
              <a:defRPr sz="4400" b="0" i="0">
                <a:solidFill>
                  <a:schemeClr val="tx1"/>
                </a:solidFill>
                <a:latin typeface="Arial" panose="020B0604020202020204" pitchFamily="34" charset="0"/>
                <a:cs typeface="Arial" panose="020B0604020202020204" pitchFamily="34" charset="0"/>
              </a:defRPr>
            </a:lvl1pPr>
          </a:lstStyle>
          <a:p>
            <a:pPr lvl="0"/>
            <a:r>
              <a:rPr lang="en-GB" dirty="0"/>
              <a:t>Subtitle</a:t>
            </a:r>
          </a:p>
        </p:txBody>
      </p:sp>
      <p:sp>
        <p:nvSpPr>
          <p:cNvPr id="22" name="Content Placeholder 2">
            <a:extLst>
              <a:ext uri="{FF2B5EF4-FFF2-40B4-BE49-F238E27FC236}">
                <a16:creationId xmlns:a16="http://schemas.microsoft.com/office/drawing/2014/main" id="{8924DA46-EAF5-E755-819B-EF53FE1C728B}"/>
              </a:ext>
            </a:extLst>
          </p:cNvPr>
          <p:cNvSpPr>
            <a:spLocks noGrp="1"/>
          </p:cNvSpPr>
          <p:nvPr>
            <p:ph idx="21" hasCustomPrompt="1"/>
          </p:nvPr>
        </p:nvSpPr>
        <p:spPr>
          <a:xfrm>
            <a:off x="8185869" y="3939037"/>
            <a:ext cx="1810699" cy="923773"/>
          </a:xfrm>
          <a:prstGeom prst="rect">
            <a:avLst/>
          </a:prstGeom>
        </p:spPr>
        <p:txBody>
          <a:bodyPr/>
          <a:lstStyle>
            <a:lvl1pPr marL="0" indent="0">
              <a:buNone/>
              <a:defRPr sz="1600">
                <a:solidFill>
                  <a:schemeClr val="accent2"/>
                </a:solidFill>
              </a:defRPr>
            </a:lvl1pPr>
          </a:lstStyle>
          <a:p>
            <a:pPr lvl="0"/>
            <a:r>
              <a:rPr lang="en-GB" dirty="0"/>
              <a:t>December 2023</a:t>
            </a:r>
          </a:p>
        </p:txBody>
      </p:sp>
      <p:pic>
        <p:nvPicPr>
          <p:cNvPr id="23" name="Picture 22" descr="A purple and black wavy background&#10;&#10;Description automatically generated">
            <a:extLst>
              <a:ext uri="{FF2B5EF4-FFF2-40B4-BE49-F238E27FC236}">
                <a16:creationId xmlns:a16="http://schemas.microsoft.com/office/drawing/2014/main" id="{A3F643F1-AF66-5946-279D-0B91B9D81071}"/>
              </a:ext>
            </a:extLst>
          </p:cNvPr>
          <p:cNvPicPr>
            <a:picLocks noChangeAspect="1"/>
          </p:cNvPicPr>
          <p:nvPr userDrawn="1"/>
        </p:nvPicPr>
        <p:blipFill>
          <a:blip r:embed="rId5">
            <a:alphaModFix amt="35000"/>
          </a:blip>
          <a:stretch>
            <a:fillRect/>
          </a:stretch>
        </p:blipFill>
        <p:spPr>
          <a:xfrm>
            <a:off x="0" y="916967"/>
            <a:ext cx="7274257" cy="5941033"/>
          </a:xfrm>
          <a:prstGeom prst="rect">
            <a:avLst/>
          </a:prstGeom>
        </p:spPr>
      </p:pic>
    </p:spTree>
    <p:extLst>
      <p:ext uri="{BB962C8B-B14F-4D97-AF65-F5344CB8AC3E}">
        <p14:creationId xmlns:p14="http://schemas.microsoft.com/office/powerpoint/2010/main" val="3071675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Alternative">
    <p:spTree>
      <p:nvGrpSpPr>
        <p:cNvPr id="1" name=""/>
        <p:cNvGrpSpPr/>
        <p:nvPr/>
      </p:nvGrpSpPr>
      <p:grpSpPr>
        <a:xfrm>
          <a:off x="0" y="0"/>
          <a:ext cx="0" cy="0"/>
          <a:chOff x="0" y="0"/>
          <a:chExt cx="0" cy="0"/>
        </a:xfrm>
      </p:grpSpPr>
      <p:pic>
        <p:nvPicPr>
          <p:cNvPr id="2" name="Picture 1" descr="A purple and black wavy background&#10;&#10;Description automatically generated">
            <a:extLst>
              <a:ext uri="{FF2B5EF4-FFF2-40B4-BE49-F238E27FC236}">
                <a16:creationId xmlns:a16="http://schemas.microsoft.com/office/drawing/2014/main" id="{44436BA1-E8CB-6684-7C4B-79217225347D}"/>
              </a:ext>
            </a:extLst>
          </p:cNvPr>
          <p:cNvPicPr>
            <a:picLocks noChangeAspect="1"/>
          </p:cNvPicPr>
          <p:nvPr userDrawn="1"/>
        </p:nvPicPr>
        <p:blipFill>
          <a:blip r:embed="rId2"/>
          <a:stretch>
            <a:fillRect/>
          </a:stretch>
        </p:blipFill>
        <p:spPr>
          <a:xfrm flipH="1">
            <a:off x="5800299" y="1637768"/>
            <a:ext cx="6391701" cy="5220232"/>
          </a:xfrm>
          <a:prstGeom prst="rect">
            <a:avLst/>
          </a:prstGeom>
        </p:spPr>
      </p:pic>
      <p:sp>
        <p:nvSpPr>
          <p:cNvPr id="3" name="Picture Placeholder 9">
            <a:extLst>
              <a:ext uri="{FF2B5EF4-FFF2-40B4-BE49-F238E27FC236}">
                <a16:creationId xmlns:a16="http://schemas.microsoft.com/office/drawing/2014/main" id="{9D1EF88C-6856-634A-CBB1-0640C2C7EF5E}"/>
              </a:ext>
            </a:extLst>
          </p:cNvPr>
          <p:cNvSpPr>
            <a:spLocks noGrp="1"/>
          </p:cNvSpPr>
          <p:nvPr>
            <p:ph type="pic" sz="quarter" idx="10"/>
          </p:nvPr>
        </p:nvSpPr>
        <p:spPr>
          <a:xfrm>
            <a:off x="7178567" y="1233373"/>
            <a:ext cx="3964151" cy="3965042"/>
          </a:xfrm>
          <a:prstGeom prst="ellipse">
            <a:avLst/>
          </a:prstGeom>
        </p:spPr>
        <p:txBody>
          <a:bodyPr/>
          <a:lstStyle/>
          <a:p>
            <a:r>
              <a:rPr lang="en-GB"/>
              <a:t>Click icon to add picture</a:t>
            </a:r>
            <a:endParaRPr lang="en-US"/>
          </a:p>
        </p:txBody>
      </p:sp>
      <p:pic>
        <p:nvPicPr>
          <p:cNvPr id="4" name="Picture 3" descr="A close-up of a logo&#10;&#10;Description automatically generated">
            <a:extLst>
              <a:ext uri="{FF2B5EF4-FFF2-40B4-BE49-F238E27FC236}">
                <a16:creationId xmlns:a16="http://schemas.microsoft.com/office/drawing/2014/main" id="{AAA7FDC2-A528-E688-EC22-B0FFED04070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5" name="Picture 4">
            <a:extLst>
              <a:ext uri="{FF2B5EF4-FFF2-40B4-BE49-F238E27FC236}">
                <a16:creationId xmlns:a16="http://schemas.microsoft.com/office/drawing/2014/main" id="{ECE8887E-E892-F0C1-A673-6A32F5134851}"/>
              </a:ext>
            </a:extLst>
          </p:cNvPr>
          <p:cNvPicPr>
            <a:picLocks noChangeAspect="1"/>
          </p:cNvPicPr>
          <p:nvPr userDrawn="1"/>
        </p:nvPicPr>
        <p:blipFill>
          <a:blip r:embed="rId4"/>
          <a:stretch>
            <a:fillRect/>
          </a:stretch>
        </p:blipFill>
        <p:spPr>
          <a:xfrm>
            <a:off x="667500" y="1155938"/>
            <a:ext cx="1059929" cy="117770"/>
          </a:xfrm>
          <a:prstGeom prst="rect">
            <a:avLst/>
          </a:prstGeom>
        </p:spPr>
      </p:pic>
      <p:sp>
        <p:nvSpPr>
          <p:cNvPr id="6" name="Content Placeholder 2">
            <a:extLst>
              <a:ext uri="{FF2B5EF4-FFF2-40B4-BE49-F238E27FC236}">
                <a16:creationId xmlns:a16="http://schemas.microsoft.com/office/drawing/2014/main" id="{7CA2F23C-FAF8-18A1-F633-8D79755CF346}"/>
              </a:ext>
            </a:extLst>
          </p:cNvPr>
          <p:cNvSpPr>
            <a:spLocks noGrp="1"/>
          </p:cNvSpPr>
          <p:nvPr>
            <p:ph idx="11"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9" name="Text Placeholder 8">
            <a:extLst>
              <a:ext uri="{FF2B5EF4-FFF2-40B4-BE49-F238E27FC236}">
                <a16:creationId xmlns:a16="http://schemas.microsoft.com/office/drawing/2014/main" id="{30D2415E-3CC1-66FA-6330-305B232AEC69}"/>
              </a:ext>
            </a:extLst>
          </p:cNvPr>
          <p:cNvSpPr>
            <a:spLocks noGrp="1"/>
          </p:cNvSpPr>
          <p:nvPr>
            <p:ph type="body" sz="quarter" idx="30" hasCustomPrompt="1"/>
          </p:nvPr>
        </p:nvSpPr>
        <p:spPr>
          <a:xfrm>
            <a:off x="665113" y="1787525"/>
            <a:ext cx="5583288" cy="914400"/>
          </a:xfrm>
          <a:prstGeom prst="rect">
            <a:avLst/>
          </a:prstGeom>
        </p:spPr>
        <p:txBody>
          <a:bodyPr/>
          <a:lstStyle>
            <a:lvl1pPr marL="0" indent="0">
              <a:buNone/>
              <a:defRPr sz="1600"/>
            </a:lvl1pPr>
          </a:lstStyle>
          <a:p>
            <a:pPr>
              <a:lnSpc>
                <a:spcPct val="107000"/>
              </a:lnSpc>
              <a:spcAft>
                <a:spcPts val="800"/>
              </a:spcAft>
            </a:pP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elit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sed diam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nibh</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ut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erat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Ut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wisi</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enim</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ad minim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veniam</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quis</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nostrum.</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amet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Exerci</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tation</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ullamcorper</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suscipit</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lobortis</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nisl</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ut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aliquip</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ex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ea</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commodo </a:t>
            </a:r>
            <a:r>
              <a:rPr lang="fr-FR" sz="1800" kern="100" dirty="0" err="1">
                <a:effectLst/>
                <a:latin typeface="Arial" panose="020B0604020202020204" pitchFamily="34" charset="0"/>
                <a:ea typeface="Calibri" panose="020F0502020204030204" pitchFamily="34" charset="0"/>
                <a:cs typeface="Times New Roman" panose="02020603050405020304" pitchFamily="18" charset="0"/>
              </a:rPr>
              <a:t>consequat</a:t>
            </a: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Lorem ipsum dolor sit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ut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erat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7723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pic>
        <p:nvPicPr>
          <p:cNvPr id="13" name="Picture 12" descr="A purple and black background&#10;&#10;Description automatically generated">
            <a:extLst>
              <a:ext uri="{FF2B5EF4-FFF2-40B4-BE49-F238E27FC236}">
                <a16:creationId xmlns:a16="http://schemas.microsoft.com/office/drawing/2014/main" id="{6D9AF0B7-F38F-976A-FA3B-F3A37D4EC1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
        <p:nvSpPr>
          <p:cNvPr id="2" name="TextBox 1">
            <a:extLst>
              <a:ext uri="{FF2B5EF4-FFF2-40B4-BE49-F238E27FC236}">
                <a16:creationId xmlns:a16="http://schemas.microsoft.com/office/drawing/2014/main" id="{9B44A79E-FD25-F932-7F20-9F318ADEC3AA}"/>
              </a:ext>
            </a:extLst>
          </p:cNvPr>
          <p:cNvSpPr txBox="1"/>
          <p:nvPr userDrawn="1"/>
        </p:nvSpPr>
        <p:spPr>
          <a:xfrm>
            <a:off x="609922" y="468351"/>
            <a:ext cx="3237148" cy="646331"/>
          </a:xfrm>
          <a:prstGeom prst="rect">
            <a:avLst/>
          </a:prstGeom>
          <a:noFill/>
        </p:spPr>
        <p:txBody>
          <a:bodyPr wrap="square" rtlCol="0">
            <a:spAutoFit/>
          </a:bodyPr>
          <a:lstStyle/>
          <a:p>
            <a:r>
              <a:rPr lang="en-US" sz="3600" b="1" dirty="0">
                <a:solidFill>
                  <a:srgbClr val="1E2C4C"/>
                </a:solidFill>
                <a:latin typeface="Arial Black" panose="020B0604020202020204" pitchFamily="34" charset="0"/>
                <a:cs typeface="Arial Black" panose="020B0604020202020204" pitchFamily="34" charset="0"/>
              </a:rPr>
              <a:t>Di</a:t>
            </a:r>
            <a:r>
              <a:rPr lang="en-US" sz="3600" b="1" dirty="0">
                <a:solidFill>
                  <a:schemeClr val="tx1"/>
                </a:solidFill>
                <a:latin typeface="Arial Black" panose="020B0604020202020204" pitchFamily="34" charset="0"/>
                <a:cs typeface="Arial Black" panose="020B0604020202020204" pitchFamily="34" charset="0"/>
              </a:rPr>
              <a:t>s</a:t>
            </a:r>
            <a:r>
              <a:rPr lang="en-US" sz="3600" b="1" dirty="0">
                <a:solidFill>
                  <a:srgbClr val="1E2C4C"/>
                </a:solidFill>
                <a:latin typeface="Arial Black" panose="020B0604020202020204" pitchFamily="34" charset="0"/>
                <a:cs typeface="Arial Black" panose="020B0604020202020204" pitchFamily="34" charset="0"/>
              </a:rPr>
              <a:t>claimer</a:t>
            </a:r>
          </a:p>
        </p:txBody>
      </p:sp>
      <p:pic>
        <p:nvPicPr>
          <p:cNvPr id="4" name="Picture 3">
            <a:extLst>
              <a:ext uri="{FF2B5EF4-FFF2-40B4-BE49-F238E27FC236}">
                <a16:creationId xmlns:a16="http://schemas.microsoft.com/office/drawing/2014/main" id="{744D6B7E-BEE7-98B9-1FBB-E7AD4C952012}"/>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 Placeholder 8">
            <a:extLst>
              <a:ext uri="{FF2B5EF4-FFF2-40B4-BE49-F238E27FC236}">
                <a16:creationId xmlns:a16="http://schemas.microsoft.com/office/drawing/2014/main" id="{F2E17B1D-2147-6287-5A9D-35CCBD1EE353}"/>
              </a:ext>
            </a:extLst>
          </p:cNvPr>
          <p:cNvSpPr>
            <a:spLocks noGrp="1"/>
          </p:cNvSpPr>
          <p:nvPr>
            <p:ph type="body" sz="quarter" idx="10" hasCustomPrompt="1"/>
          </p:nvPr>
        </p:nvSpPr>
        <p:spPr>
          <a:xfrm>
            <a:off x="609922" y="2163763"/>
            <a:ext cx="8846498" cy="914400"/>
          </a:xfrm>
          <a:prstGeom prst="rect">
            <a:avLst/>
          </a:prstGeom>
        </p:spPr>
        <p:txBody>
          <a:bodyPr/>
          <a:lstStyle>
            <a:lvl1pPr marL="0" indent="0">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This project is funded by the European Union, the private members, and those contributing partners of the IHI JU. Views and opinions expressed are however those of the author(s) only and do not necessarily reflect those of the aforementioned parties. Neither of the parties can be held responsible for them</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9542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10A9AC3-FFC0-AD30-226B-5CED07D28C35}"/>
              </a:ext>
            </a:extLst>
          </p:cNvPr>
          <p:cNvSpPr>
            <a:spLocks noGrp="1"/>
          </p:cNvSpPr>
          <p:nvPr>
            <p:ph idx="17" hasCustomPrompt="1"/>
          </p:nvPr>
        </p:nvSpPr>
        <p:spPr>
          <a:xfrm>
            <a:off x="2821120" y="2909124"/>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sp>
        <p:nvSpPr>
          <p:cNvPr id="28" name="Content Placeholder 2">
            <a:extLst>
              <a:ext uri="{FF2B5EF4-FFF2-40B4-BE49-F238E27FC236}">
                <a16:creationId xmlns:a16="http://schemas.microsoft.com/office/drawing/2014/main" id="{047D4B5D-5B34-F1E7-DE77-007982D579D0}"/>
              </a:ext>
            </a:extLst>
          </p:cNvPr>
          <p:cNvSpPr>
            <a:spLocks noGrp="1"/>
          </p:cNvSpPr>
          <p:nvPr>
            <p:ph idx="18" hasCustomPrompt="1"/>
          </p:nvPr>
        </p:nvSpPr>
        <p:spPr>
          <a:xfrm>
            <a:off x="5162668" y="2909124"/>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sp>
        <p:nvSpPr>
          <p:cNvPr id="30" name="Content Placeholder 2">
            <a:extLst>
              <a:ext uri="{FF2B5EF4-FFF2-40B4-BE49-F238E27FC236}">
                <a16:creationId xmlns:a16="http://schemas.microsoft.com/office/drawing/2014/main" id="{4CFFEDFC-BB79-B7B0-FE58-BE6C4683271C}"/>
              </a:ext>
            </a:extLst>
          </p:cNvPr>
          <p:cNvSpPr>
            <a:spLocks noGrp="1"/>
          </p:cNvSpPr>
          <p:nvPr>
            <p:ph idx="19" hasCustomPrompt="1"/>
          </p:nvPr>
        </p:nvSpPr>
        <p:spPr>
          <a:xfrm>
            <a:off x="2821120" y="4806290"/>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sp>
        <p:nvSpPr>
          <p:cNvPr id="31" name="Content Placeholder 2">
            <a:extLst>
              <a:ext uri="{FF2B5EF4-FFF2-40B4-BE49-F238E27FC236}">
                <a16:creationId xmlns:a16="http://schemas.microsoft.com/office/drawing/2014/main" id="{5CAB876A-6C4B-266B-7C58-CC3098A39574}"/>
              </a:ext>
            </a:extLst>
          </p:cNvPr>
          <p:cNvSpPr>
            <a:spLocks noGrp="1"/>
          </p:cNvSpPr>
          <p:nvPr>
            <p:ph idx="20" hasCustomPrompt="1"/>
          </p:nvPr>
        </p:nvSpPr>
        <p:spPr>
          <a:xfrm>
            <a:off x="5162668" y="4806290"/>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sp>
        <p:nvSpPr>
          <p:cNvPr id="21" name="Content Placeholder 2">
            <a:extLst>
              <a:ext uri="{FF2B5EF4-FFF2-40B4-BE49-F238E27FC236}">
                <a16:creationId xmlns:a16="http://schemas.microsoft.com/office/drawing/2014/main" id="{294DF8E3-1B26-3CB0-CD3B-99D2044ECADC}"/>
              </a:ext>
            </a:extLst>
          </p:cNvPr>
          <p:cNvSpPr>
            <a:spLocks noGrp="1"/>
          </p:cNvSpPr>
          <p:nvPr>
            <p:ph idx="11" hasCustomPrompt="1"/>
          </p:nvPr>
        </p:nvSpPr>
        <p:spPr>
          <a:xfrm>
            <a:off x="583982"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sp>
        <p:nvSpPr>
          <p:cNvPr id="22" name="Content Placeholder 2">
            <a:extLst>
              <a:ext uri="{FF2B5EF4-FFF2-40B4-BE49-F238E27FC236}">
                <a16:creationId xmlns:a16="http://schemas.microsoft.com/office/drawing/2014/main" id="{3F33BB86-571F-4F16-C064-E24329F3B2EB}"/>
              </a:ext>
            </a:extLst>
          </p:cNvPr>
          <p:cNvSpPr>
            <a:spLocks noGrp="1"/>
          </p:cNvSpPr>
          <p:nvPr>
            <p:ph idx="12" hasCustomPrompt="1"/>
          </p:nvPr>
        </p:nvSpPr>
        <p:spPr>
          <a:xfrm>
            <a:off x="2882801"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sp>
        <p:nvSpPr>
          <p:cNvPr id="23" name="Content Placeholder 2">
            <a:extLst>
              <a:ext uri="{FF2B5EF4-FFF2-40B4-BE49-F238E27FC236}">
                <a16:creationId xmlns:a16="http://schemas.microsoft.com/office/drawing/2014/main" id="{4BB07246-6ABD-9A05-96FA-A3491659D29E}"/>
              </a:ext>
            </a:extLst>
          </p:cNvPr>
          <p:cNvSpPr>
            <a:spLocks noGrp="1"/>
          </p:cNvSpPr>
          <p:nvPr>
            <p:ph idx="13" hasCustomPrompt="1"/>
          </p:nvPr>
        </p:nvSpPr>
        <p:spPr>
          <a:xfrm>
            <a:off x="5173074"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sp>
        <p:nvSpPr>
          <p:cNvPr id="24" name="Content Placeholder 2">
            <a:extLst>
              <a:ext uri="{FF2B5EF4-FFF2-40B4-BE49-F238E27FC236}">
                <a16:creationId xmlns:a16="http://schemas.microsoft.com/office/drawing/2014/main" id="{5CD19F50-1C3F-46B1-C23A-9F5094CFC7C5}"/>
              </a:ext>
            </a:extLst>
          </p:cNvPr>
          <p:cNvSpPr>
            <a:spLocks noGrp="1"/>
          </p:cNvSpPr>
          <p:nvPr>
            <p:ph idx="14" hasCustomPrompt="1"/>
          </p:nvPr>
        </p:nvSpPr>
        <p:spPr>
          <a:xfrm>
            <a:off x="583982"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sp>
        <p:nvSpPr>
          <p:cNvPr id="25" name="Content Placeholder 2">
            <a:extLst>
              <a:ext uri="{FF2B5EF4-FFF2-40B4-BE49-F238E27FC236}">
                <a16:creationId xmlns:a16="http://schemas.microsoft.com/office/drawing/2014/main" id="{43D4D3B7-D5A6-B80D-DDE4-0B1B205A06C5}"/>
              </a:ext>
            </a:extLst>
          </p:cNvPr>
          <p:cNvSpPr>
            <a:spLocks noGrp="1"/>
          </p:cNvSpPr>
          <p:nvPr>
            <p:ph idx="15" hasCustomPrompt="1"/>
          </p:nvPr>
        </p:nvSpPr>
        <p:spPr>
          <a:xfrm>
            <a:off x="2882801"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sp>
        <p:nvSpPr>
          <p:cNvPr id="26" name="Content Placeholder 2">
            <a:extLst>
              <a:ext uri="{FF2B5EF4-FFF2-40B4-BE49-F238E27FC236}">
                <a16:creationId xmlns:a16="http://schemas.microsoft.com/office/drawing/2014/main" id="{E2F43F2B-AA95-523D-BE20-1C3EBF996D46}"/>
              </a:ext>
            </a:extLst>
          </p:cNvPr>
          <p:cNvSpPr>
            <a:spLocks noGrp="1"/>
          </p:cNvSpPr>
          <p:nvPr>
            <p:ph idx="16" hasCustomPrompt="1"/>
          </p:nvPr>
        </p:nvSpPr>
        <p:spPr>
          <a:xfrm>
            <a:off x="5173074"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dirty="0"/>
              <a:t>01</a:t>
            </a:r>
          </a:p>
        </p:txBody>
      </p:sp>
      <p:pic>
        <p:nvPicPr>
          <p:cNvPr id="16" name="Picture 15">
            <a:extLst>
              <a:ext uri="{FF2B5EF4-FFF2-40B4-BE49-F238E27FC236}">
                <a16:creationId xmlns:a16="http://schemas.microsoft.com/office/drawing/2014/main" id="{B9561365-D7C5-5FBF-C8D4-6FF0CF097AC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20" name="Content Placeholder 2">
            <a:extLst>
              <a:ext uri="{FF2B5EF4-FFF2-40B4-BE49-F238E27FC236}">
                <a16:creationId xmlns:a16="http://schemas.microsoft.com/office/drawing/2014/main" id="{9C21CF57-7FF4-DED3-DC93-0BAE05C3BEE5}"/>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Agenda</a:t>
            </a:r>
          </a:p>
        </p:txBody>
      </p:sp>
      <p:sp>
        <p:nvSpPr>
          <p:cNvPr id="32" name="Content Placeholder 2">
            <a:extLst>
              <a:ext uri="{FF2B5EF4-FFF2-40B4-BE49-F238E27FC236}">
                <a16:creationId xmlns:a16="http://schemas.microsoft.com/office/drawing/2014/main" id="{F5FB5C97-5327-B0B0-BACD-1795368135BE}"/>
              </a:ext>
            </a:extLst>
          </p:cNvPr>
          <p:cNvSpPr>
            <a:spLocks noGrp="1"/>
          </p:cNvSpPr>
          <p:nvPr>
            <p:ph idx="21" hasCustomPrompt="1"/>
          </p:nvPr>
        </p:nvSpPr>
        <p:spPr>
          <a:xfrm>
            <a:off x="582121" y="2909124"/>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sp>
        <p:nvSpPr>
          <p:cNvPr id="33" name="Content Placeholder 2">
            <a:extLst>
              <a:ext uri="{FF2B5EF4-FFF2-40B4-BE49-F238E27FC236}">
                <a16:creationId xmlns:a16="http://schemas.microsoft.com/office/drawing/2014/main" id="{01DD44E9-E1D6-98CC-2D43-9739AA15CB79}"/>
              </a:ext>
            </a:extLst>
          </p:cNvPr>
          <p:cNvSpPr>
            <a:spLocks noGrp="1"/>
          </p:cNvSpPr>
          <p:nvPr>
            <p:ph idx="22" hasCustomPrompt="1"/>
          </p:nvPr>
        </p:nvSpPr>
        <p:spPr>
          <a:xfrm>
            <a:off x="582121" y="4806290"/>
            <a:ext cx="1810699" cy="504936"/>
          </a:xfrm>
          <a:prstGeom prst="rect">
            <a:avLst/>
          </a:prstGeom>
        </p:spPr>
        <p:txBody>
          <a:bodyPr/>
          <a:lstStyle>
            <a:lvl1pPr marL="0" indent="0">
              <a:buNone/>
              <a:defRPr sz="1600"/>
            </a:lvl1pPr>
          </a:lstStyle>
          <a:p>
            <a:pPr lvl="0"/>
            <a:r>
              <a:rPr lang="en-GB" dirty="0"/>
              <a:t>Lorem ipsum </a:t>
            </a:r>
            <a:r>
              <a:rPr lang="en-GB" dirty="0" err="1"/>
              <a:t>dolor</a:t>
            </a:r>
            <a:r>
              <a:rPr lang="en-GB" dirty="0"/>
              <a:t> </a:t>
            </a:r>
            <a:r>
              <a:rPr lang="en-GB" dirty="0" err="1"/>
              <a:t>amet</a:t>
            </a:r>
            <a:r>
              <a:rPr lang="en-GB" dirty="0"/>
              <a:t>, </a:t>
            </a:r>
            <a:r>
              <a:rPr lang="en-GB" dirty="0" err="1"/>
              <a:t>consecteteur</a:t>
            </a:r>
            <a:endParaRPr lang="en-GB" dirty="0"/>
          </a:p>
        </p:txBody>
      </p:sp>
      <p:pic>
        <p:nvPicPr>
          <p:cNvPr id="34" name="Picture 33" descr="A purple and black background&#10;&#10;Description automatically generated">
            <a:extLst>
              <a:ext uri="{FF2B5EF4-FFF2-40B4-BE49-F238E27FC236}">
                <a16:creationId xmlns:a16="http://schemas.microsoft.com/office/drawing/2014/main" id="{167F6F81-BD2E-4611-50C6-9518D41CF59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Tree>
    <p:extLst>
      <p:ext uri="{BB962C8B-B14F-4D97-AF65-F5344CB8AC3E}">
        <p14:creationId xmlns:p14="http://schemas.microsoft.com/office/powerpoint/2010/main" val="2305007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1216152" y="1645920"/>
            <a:ext cx="2368722" cy="1832945"/>
          </a:xfrm>
          <a:prstGeom prst="rect">
            <a:avLst/>
          </a:prstGeom>
        </p:spPr>
        <p:txBody>
          <a:bodyPr/>
          <a:lstStyle>
            <a:lvl1pPr marL="0" indent="0" algn="ctr">
              <a:buNone/>
              <a:defRPr sz="2000"/>
            </a:lvl1pPr>
          </a:lstStyle>
          <a:p>
            <a:pPr lvl="0"/>
            <a:r>
              <a:rPr lang="en-US" dirty="0"/>
              <a:t>Insert photo</a:t>
            </a:r>
          </a:p>
        </p:txBody>
      </p:sp>
      <p:sp>
        <p:nvSpPr>
          <p:cNvPr id="13" name="Content Placeholder 2">
            <a:extLst>
              <a:ext uri="{FF2B5EF4-FFF2-40B4-BE49-F238E27FC236}">
                <a16:creationId xmlns:a16="http://schemas.microsoft.com/office/drawing/2014/main" id="{E8E4B21E-9FD7-F69F-EA57-C6D228F90703}"/>
              </a:ext>
            </a:extLst>
          </p:cNvPr>
          <p:cNvSpPr>
            <a:spLocks noGrp="1"/>
          </p:cNvSpPr>
          <p:nvPr>
            <p:ph sz="half" idx="11" hasCustomPrompt="1"/>
          </p:nvPr>
        </p:nvSpPr>
        <p:spPr>
          <a:xfrm>
            <a:off x="4617720" y="1645920"/>
            <a:ext cx="2368722" cy="1832945"/>
          </a:xfrm>
          <a:prstGeom prst="rect">
            <a:avLst/>
          </a:prstGeom>
        </p:spPr>
        <p:txBody>
          <a:bodyPr/>
          <a:lstStyle>
            <a:lvl1pPr marL="0" indent="0" algn="ctr">
              <a:buNone/>
              <a:defRPr sz="2000"/>
            </a:lvl1pPr>
          </a:lstStyle>
          <a:p>
            <a:pPr lvl="0"/>
            <a:r>
              <a:rPr lang="en-US" dirty="0"/>
              <a:t>Insert photo</a:t>
            </a:r>
          </a:p>
        </p:txBody>
      </p:sp>
      <p:sp>
        <p:nvSpPr>
          <p:cNvPr id="14" name="Content Placeholder 2">
            <a:extLst>
              <a:ext uri="{FF2B5EF4-FFF2-40B4-BE49-F238E27FC236}">
                <a16:creationId xmlns:a16="http://schemas.microsoft.com/office/drawing/2014/main" id="{288E5568-2E7C-5344-0B94-45346C99A051}"/>
              </a:ext>
            </a:extLst>
          </p:cNvPr>
          <p:cNvSpPr>
            <a:spLocks noGrp="1"/>
          </p:cNvSpPr>
          <p:nvPr>
            <p:ph sz="half" idx="12" hasCustomPrompt="1"/>
          </p:nvPr>
        </p:nvSpPr>
        <p:spPr>
          <a:xfrm>
            <a:off x="8019288" y="1645920"/>
            <a:ext cx="2368722" cy="1832945"/>
          </a:xfrm>
          <a:prstGeom prst="rect">
            <a:avLst/>
          </a:prstGeom>
        </p:spPr>
        <p:txBody>
          <a:bodyPr/>
          <a:lstStyle>
            <a:lvl1pPr marL="0" indent="0" algn="ctr">
              <a:buNone/>
              <a:defRPr sz="2000"/>
            </a:lvl1pPr>
          </a:lstStyle>
          <a:p>
            <a:pPr lvl="0"/>
            <a:r>
              <a:rPr lang="en-US" dirty="0"/>
              <a:t>Insert photo</a:t>
            </a:r>
          </a:p>
        </p:txBody>
      </p:sp>
      <p:sp>
        <p:nvSpPr>
          <p:cNvPr id="5" name="Text Placeholder 4">
            <a:extLst>
              <a:ext uri="{FF2B5EF4-FFF2-40B4-BE49-F238E27FC236}">
                <a16:creationId xmlns:a16="http://schemas.microsoft.com/office/drawing/2014/main" id="{2CD04D55-3E46-50F6-65A4-A6CDFC5C9A83}"/>
              </a:ext>
            </a:extLst>
          </p:cNvPr>
          <p:cNvSpPr>
            <a:spLocks noGrp="1"/>
          </p:cNvSpPr>
          <p:nvPr>
            <p:ph type="body" sz="quarter" idx="13" hasCustomPrompt="1"/>
          </p:nvPr>
        </p:nvSpPr>
        <p:spPr>
          <a:xfrm>
            <a:off x="1216152"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dirty="0"/>
              <a:t>Lorum ipsum dolor</a:t>
            </a:r>
            <a:endParaRPr lang="en-GB" dirty="0"/>
          </a:p>
        </p:txBody>
      </p:sp>
      <p:sp>
        <p:nvSpPr>
          <p:cNvPr id="6" name="Text Placeholder 4">
            <a:extLst>
              <a:ext uri="{FF2B5EF4-FFF2-40B4-BE49-F238E27FC236}">
                <a16:creationId xmlns:a16="http://schemas.microsoft.com/office/drawing/2014/main" id="{665F8130-BE19-0921-30A2-5A73D609BFAB}"/>
              </a:ext>
            </a:extLst>
          </p:cNvPr>
          <p:cNvSpPr>
            <a:spLocks noGrp="1"/>
          </p:cNvSpPr>
          <p:nvPr>
            <p:ph type="body" sz="quarter" idx="14" hasCustomPrompt="1"/>
          </p:nvPr>
        </p:nvSpPr>
        <p:spPr>
          <a:xfrm>
            <a:off x="4617720"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dirty="0"/>
              <a:t>Lorum ipsum dolor</a:t>
            </a:r>
            <a:endParaRPr lang="en-GB" dirty="0"/>
          </a:p>
        </p:txBody>
      </p:sp>
      <p:sp>
        <p:nvSpPr>
          <p:cNvPr id="7" name="Text Placeholder 4">
            <a:extLst>
              <a:ext uri="{FF2B5EF4-FFF2-40B4-BE49-F238E27FC236}">
                <a16:creationId xmlns:a16="http://schemas.microsoft.com/office/drawing/2014/main" id="{3869316D-70B9-A268-139E-057BFC79BB2C}"/>
              </a:ext>
            </a:extLst>
          </p:cNvPr>
          <p:cNvSpPr>
            <a:spLocks noGrp="1"/>
          </p:cNvSpPr>
          <p:nvPr>
            <p:ph type="body" sz="quarter" idx="15" hasCustomPrompt="1"/>
          </p:nvPr>
        </p:nvSpPr>
        <p:spPr>
          <a:xfrm>
            <a:off x="8019288"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dirty="0"/>
              <a:t>Lorum ipsum dolor</a:t>
            </a:r>
            <a:endParaRPr lang="en-GB" dirty="0"/>
          </a:p>
        </p:txBody>
      </p:sp>
    </p:spTree>
    <p:extLst>
      <p:ext uri="{BB962C8B-B14F-4D97-AF65-F5344CB8AC3E}">
        <p14:creationId xmlns:p14="http://schemas.microsoft.com/office/powerpoint/2010/main" val="584200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Char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4601552" cy="4516341"/>
          </a:xfrm>
          <a:prstGeom prst="rect">
            <a:avLst/>
          </a:prstGeom>
        </p:spPr>
        <p:txBody>
          <a:bodyPr/>
          <a:lstStyle>
            <a:lvl1pPr marL="0" indent="0" algn="ctr">
              <a:buNone/>
              <a:defRPr sz="2000"/>
            </a:lvl1pPr>
          </a:lstStyle>
          <a:p>
            <a:pPr lvl="0"/>
            <a:r>
              <a:rPr lang="en-US" dirty="0"/>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6065143" y="1645920"/>
            <a:ext cx="5260082" cy="914400"/>
          </a:xfrm>
          <a:prstGeom prst="rect">
            <a:avLst/>
          </a:prstGeom>
        </p:spPr>
        <p:txBody>
          <a:bodyPr/>
          <a:lstStyle>
            <a:lvl1pPr marL="0" indent="0">
              <a:buNone/>
              <a:defRPr sz="1800"/>
            </a:lvl1pPr>
            <a:lvl5pPr>
              <a:defRPr/>
            </a:lvl5pPr>
          </a:lstStyle>
          <a:p>
            <a:pPr lvl="0"/>
            <a:r>
              <a:rPr lang="en-GB" dirty="0"/>
              <a:t>Lorum ipsum </a:t>
            </a:r>
            <a:r>
              <a:rPr lang="en-GB" dirty="0" err="1"/>
              <a:t>dolor</a:t>
            </a:r>
            <a:endParaRPr lang="en-GB" dirty="0"/>
          </a:p>
        </p:txBody>
      </p:sp>
    </p:spTree>
    <p:extLst>
      <p:ext uri="{BB962C8B-B14F-4D97-AF65-F5344CB8AC3E}">
        <p14:creationId xmlns:p14="http://schemas.microsoft.com/office/powerpoint/2010/main" val="3113580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3" name="Rounded Rectangle 2">
            <a:extLst>
              <a:ext uri="{FF2B5EF4-FFF2-40B4-BE49-F238E27FC236}">
                <a16:creationId xmlns:a16="http://schemas.microsoft.com/office/drawing/2014/main" id="{B2379E4A-6918-BCE5-BB21-30086D44CB14}"/>
              </a:ext>
            </a:extLst>
          </p:cNvPr>
          <p:cNvSpPr/>
          <p:nvPr userDrawn="1"/>
        </p:nvSpPr>
        <p:spPr>
          <a:xfrm>
            <a:off x="665113" y="4028320"/>
            <a:ext cx="10837774" cy="2031324"/>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893685"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85031"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8793249"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3" y="1704975"/>
            <a:ext cx="4392612"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endParaRPr lang="en-GB" dirty="0"/>
          </a:p>
        </p:txBody>
      </p:sp>
      <p:sp>
        <p:nvSpPr>
          <p:cNvPr id="13" name="Text Placeholder 10">
            <a:extLst>
              <a:ext uri="{FF2B5EF4-FFF2-40B4-BE49-F238E27FC236}">
                <a16:creationId xmlns:a16="http://schemas.microsoft.com/office/drawing/2014/main" id="{0ECFDED4-CCBA-477A-CF62-ACD9FFB1325F}"/>
              </a:ext>
            </a:extLst>
          </p:cNvPr>
          <p:cNvSpPr>
            <a:spLocks noGrp="1"/>
          </p:cNvSpPr>
          <p:nvPr>
            <p:ph type="body" sz="quarter" idx="30" hasCustomPrompt="1"/>
          </p:nvPr>
        </p:nvSpPr>
        <p:spPr>
          <a:xfrm>
            <a:off x="6377881" y="1704975"/>
            <a:ext cx="4392612"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endParaRPr lang="en-GB" dirty="0"/>
          </a:p>
        </p:txBody>
      </p:sp>
      <p:sp>
        <p:nvSpPr>
          <p:cNvPr id="16" name="Text Placeholder 15">
            <a:extLst>
              <a:ext uri="{FF2B5EF4-FFF2-40B4-BE49-F238E27FC236}">
                <a16:creationId xmlns:a16="http://schemas.microsoft.com/office/drawing/2014/main" id="{B5318A64-C602-D12E-03EC-C9587F268E49}"/>
              </a:ext>
            </a:extLst>
          </p:cNvPr>
          <p:cNvSpPr>
            <a:spLocks noGrp="1"/>
          </p:cNvSpPr>
          <p:nvPr>
            <p:ph type="body" sz="quarter" idx="31" hasCustomPrompt="1"/>
          </p:nvPr>
        </p:nvSpPr>
        <p:spPr>
          <a:xfrm>
            <a:off x="1893685" y="5249408"/>
            <a:ext cx="1392287" cy="316451"/>
          </a:xfrm>
          <a:prstGeom prst="rect">
            <a:avLst/>
          </a:prstGeom>
        </p:spPr>
        <p:txBody>
          <a:bodyPr/>
          <a:lstStyle>
            <a:lvl1pPr marL="0" indent="0" algn="ctr">
              <a:buNone/>
              <a:defRPr sz="1200"/>
            </a:lvl1pPr>
          </a:lstStyle>
          <a:p>
            <a:pPr lvl="0"/>
            <a:r>
              <a:rPr lang="en-GB" dirty="0"/>
              <a:t>Lorem ipsum</a:t>
            </a:r>
          </a:p>
        </p:txBody>
      </p:sp>
      <p:sp>
        <p:nvSpPr>
          <p:cNvPr id="17" name="Text Placeholder 15">
            <a:extLst>
              <a:ext uri="{FF2B5EF4-FFF2-40B4-BE49-F238E27FC236}">
                <a16:creationId xmlns:a16="http://schemas.microsoft.com/office/drawing/2014/main" id="{207E2811-32DF-88ED-6899-78BE0C04E0E9}"/>
              </a:ext>
            </a:extLst>
          </p:cNvPr>
          <p:cNvSpPr>
            <a:spLocks noGrp="1"/>
          </p:cNvSpPr>
          <p:nvPr>
            <p:ph type="body" sz="quarter" idx="32" hasCustomPrompt="1"/>
          </p:nvPr>
        </p:nvSpPr>
        <p:spPr>
          <a:xfrm>
            <a:off x="5399856" y="5249408"/>
            <a:ext cx="1392287" cy="316451"/>
          </a:xfrm>
          <a:prstGeom prst="rect">
            <a:avLst/>
          </a:prstGeom>
        </p:spPr>
        <p:txBody>
          <a:bodyPr/>
          <a:lstStyle>
            <a:lvl1pPr marL="0" indent="0" algn="ctr">
              <a:buNone/>
              <a:defRPr sz="1200"/>
            </a:lvl1pPr>
          </a:lstStyle>
          <a:p>
            <a:pPr lvl="0"/>
            <a:r>
              <a:rPr lang="en-GB" dirty="0"/>
              <a:t>Lorem ipsum</a:t>
            </a:r>
          </a:p>
        </p:txBody>
      </p:sp>
      <p:sp>
        <p:nvSpPr>
          <p:cNvPr id="20" name="Text Placeholder 15">
            <a:extLst>
              <a:ext uri="{FF2B5EF4-FFF2-40B4-BE49-F238E27FC236}">
                <a16:creationId xmlns:a16="http://schemas.microsoft.com/office/drawing/2014/main" id="{6E91A0FD-7388-1108-6A32-D2F50C83B2AB}"/>
              </a:ext>
            </a:extLst>
          </p:cNvPr>
          <p:cNvSpPr>
            <a:spLocks noGrp="1"/>
          </p:cNvSpPr>
          <p:nvPr>
            <p:ph type="body" sz="quarter" idx="33" hasCustomPrompt="1"/>
          </p:nvPr>
        </p:nvSpPr>
        <p:spPr>
          <a:xfrm>
            <a:off x="8793248" y="5249408"/>
            <a:ext cx="1392287" cy="316451"/>
          </a:xfrm>
          <a:prstGeom prst="rect">
            <a:avLst/>
          </a:prstGeom>
        </p:spPr>
        <p:txBody>
          <a:bodyPr/>
          <a:lstStyle>
            <a:lvl1pPr marL="0" indent="0" algn="ctr">
              <a:buNone/>
              <a:defRPr sz="1200"/>
            </a:lvl1pPr>
          </a:lstStyle>
          <a:p>
            <a:pPr lvl="0"/>
            <a:r>
              <a:rPr lang="en-GB" dirty="0"/>
              <a:t>Lorem ipsum</a:t>
            </a:r>
          </a:p>
        </p:txBody>
      </p:sp>
    </p:spTree>
    <p:extLst>
      <p:ext uri="{BB962C8B-B14F-4D97-AF65-F5344CB8AC3E}">
        <p14:creationId xmlns:p14="http://schemas.microsoft.com/office/powerpoint/2010/main" val="1754735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5205-8E8A-388D-7730-8B8A90038706}"/>
              </a:ext>
            </a:extLst>
          </p:cNvPr>
          <p:cNvSpPr/>
          <p:nvPr userDrawn="1"/>
        </p:nvSpPr>
        <p:spPr>
          <a:xfrm>
            <a:off x="665113" y="3905573"/>
            <a:ext cx="3540795" cy="2502409"/>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11" name="Rectangle 10">
            <a:extLst>
              <a:ext uri="{FF2B5EF4-FFF2-40B4-BE49-F238E27FC236}">
                <a16:creationId xmlns:a16="http://schemas.microsoft.com/office/drawing/2014/main" id="{11E61D9C-8856-26D6-98F7-566B9E541856}"/>
              </a:ext>
            </a:extLst>
          </p:cNvPr>
          <p:cNvSpPr/>
          <p:nvPr userDrawn="1"/>
        </p:nvSpPr>
        <p:spPr>
          <a:xfrm>
            <a:off x="4324800" y="3905573"/>
            <a:ext cx="3540795" cy="2502409"/>
          </a:xfrm>
          <a:prstGeom prst="rect">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6DFC6E-A8FB-8294-6C4D-1D4A777BF58A}"/>
              </a:ext>
            </a:extLst>
          </p:cNvPr>
          <p:cNvSpPr/>
          <p:nvPr userDrawn="1"/>
        </p:nvSpPr>
        <p:spPr>
          <a:xfrm>
            <a:off x="7987699" y="3905573"/>
            <a:ext cx="3540795" cy="2502409"/>
          </a:xfrm>
          <a:prstGeom prst="rect">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730570"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60241"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9071369"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dirty="0">
                <a:latin typeface="Arial" panose="020B0604020202020204" pitchFamily="34" charset="0"/>
                <a:cs typeface="Arial" panose="020B0604020202020204" pitchFamily="34" charset="0"/>
              </a:rPr>
              <a:t>Insert icon/photo</a:t>
            </a:r>
          </a:p>
        </p:txBody>
      </p:sp>
      <p:sp>
        <p:nvSpPr>
          <p:cNvPr id="16" name="Content Placeholder 2">
            <a:extLst>
              <a:ext uri="{FF2B5EF4-FFF2-40B4-BE49-F238E27FC236}">
                <a16:creationId xmlns:a16="http://schemas.microsoft.com/office/drawing/2014/main" id="{DB5664DD-8FB9-14F9-B863-AEC500DD8FE0}"/>
              </a:ext>
            </a:extLst>
          </p:cNvPr>
          <p:cNvSpPr>
            <a:spLocks noGrp="1"/>
          </p:cNvSpPr>
          <p:nvPr>
            <p:ph idx="30" hasCustomPrompt="1"/>
          </p:nvPr>
        </p:nvSpPr>
        <p:spPr>
          <a:xfrm>
            <a:off x="665113" y="1126140"/>
            <a:ext cx="291976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dirty="0"/>
              <a:t>Subtitle</a:t>
            </a:r>
          </a:p>
        </p:txBody>
      </p:sp>
      <p:sp>
        <p:nvSpPr>
          <p:cNvPr id="9" name="Text Placeholder 8">
            <a:extLst>
              <a:ext uri="{FF2B5EF4-FFF2-40B4-BE49-F238E27FC236}">
                <a16:creationId xmlns:a16="http://schemas.microsoft.com/office/drawing/2014/main" id="{BD0C9C30-2301-1443-7BE4-00221497483F}"/>
              </a:ext>
            </a:extLst>
          </p:cNvPr>
          <p:cNvSpPr>
            <a:spLocks noGrp="1"/>
          </p:cNvSpPr>
          <p:nvPr>
            <p:ph type="body" sz="quarter" idx="32" hasCustomPrompt="1"/>
          </p:nvPr>
        </p:nvSpPr>
        <p:spPr>
          <a:xfrm>
            <a:off x="663508" y="1784036"/>
            <a:ext cx="3542400" cy="1809750"/>
          </a:xfrm>
          <a:prstGeom prst="rect">
            <a:avLst/>
          </a:prstGeom>
        </p:spPr>
        <p:txBody>
          <a:bodyPr/>
          <a:lstStyle>
            <a:lvl1pPr marL="0" indent="0">
              <a:buNone/>
              <a:defRPr sz="1600"/>
            </a:lvl1pPr>
          </a:lstStyle>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a:t>
            </a:r>
            <a:endParaRPr lang="en-GB" dirty="0"/>
          </a:p>
        </p:txBody>
      </p:sp>
      <p:sp>
        <p:nvSpPr>
          <p:cNvPr id="15" name="Text Placeholder 8">
            <a:extLst>
              <a:ext uri="{FF2B5EF4-FFF2-40B4-BE49-F238E27FC236}">
                <a16:creationId xmlns:a16="http://schemas.microsoft.com/office/drawing/2014/main" id="{A00A113D-34C4-E8A3-66F5-0501301C54C4}"/>
              </a:ext>
            </a:extLst>
          </p:cNvPr>
          <p:cNvSpPr>
            <a:spLocks noGrp="1"/>
          </p:cNvSpPr>
          <p:nvPr>
            <p:ph type="body" sz="quarter" idx="33" hasCustomPrompt="1"/>
          </p:nvPr>
        </p:nvSpPr>
        <p:spPr>
          <a:xfrm>
            <a:off x="4324801" y="1784036"/>
            <a:ext cx="3542400" cy="1809750"/>
          </a:xfrm>
          <a:prstGeom prst="rect">
            <a:avLst/>
          </a:prstGeom>
        </p:spPr>
        <p:txBody>
          <a:bodyPr/>
          <a:lstStyle>
            <a:lvl1pPr marL="0" indent="0">
              <a:buNone/>
              <a:defRPr sz="1600"/>
            </a:lvl1pPr>
          </a:lstStyle>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a:t>
            </a:r>
            <a:endParaRPr lang="en-GB" dirty="0"/>
          </a:p>
        </p:txBody>
      </p:sp>
      <p:sp>
        <p:nvSpPr>
          <p:cNvPr id="20" name="Text Placeholder 8">
            <a:extLst>
              <a:ext uri="{FF2B5EF4-FFF2-40B4-BE49-F238E27FC236}">
                <a16:creationId xmlns:a16="http://schemas.microsoft.com/office/drawing/2014/main" id="{A0D4CF8C-6191-EEC2-FF95-1E2F425ADFAE}"/>
              </a:ext>
            </a:extLst>
          </p:cNvPr>
          <p:cNvSpPr>
            <a:spLocks noGrp="1"/>
          </p:cNvSpPr>
          <p:nvPr>
            <p:ph type="body" sz="quarter" idx="34" hasCustomPrompt="1"/>
          </p:nvPr>
        </p:nvSpPr>
        <p:spPr>
          <a:xfrm>
            <a:off x="7986094" y="1784036"/>
            <a:ext cx="3542400" cy="1809750"/>
          </a:xfrm>
          <a:prstGeom prst="rect">
            <a:avLst/>
          </a:prstGeom>
        </p:spPr>
        <p:txBody>
          <a:bodyPr/>
          <a:lstStyle>
            <a:lvl1pPr marL="0" indent="0">
              <a:buNone/>
              <a:defRPr sz="1600"/>
            </a:lvl1pPr>
          </a:lstStyle>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a:t>
            </a:r>
            <a:endParaRPr lang="en-GB" dirty="0"/>
          </a:p>
        </p:txBody>
      </p:sp>
      <p:sp>
        <p:nvSpPr>
          <p:cNvPr id="21" name="Text Placeholder 15">
            <a:extLst>
              <a:ext uri="{FF2B5EF4-FFF2-40B4-BE49-F238E27FC236}">
                <a16:creationId xmlns:a16="http://schemas.microsoft.com/office/drawing/2014/main" id="{33F855AB-39F0-5678-543D-E6EDD2189753}"/>
              </a:ext>
            </a:extLst>
          </p:cNvPr>
          <p:cNvSpPr>
            <a:spLocks noGrp="1"/>
          </p:cNvSpPr>
          <p:nvPr>
            <p:ph type="body" sz="quarter" idx="31" hasCustomPrompt="1"/>
          </p:nvPr>
        </p:nvSpPr>
        <p:spPr>
          <a:xfrm>
            <a:off x="1730569" y="5570013"/>
            <a:ext cx="1392287" cy="316451"/>
          </a:xfrm>
          <a:prstGeom prst="rect">
            <a:avLst/>
          </a:prstGeom>
        </p:spPr>
        <p:txBody>
          <a:bodyPr/>
          <a:lstStyle>
            <a:lvl1pPr marL="0" indent="0" algn="ctr">
              <a:buNone/>
              <a:defRPr sz="1600">
                <a:solidFill>
                  <a:schemeClr val="bg1"/>
                </a:solidFill>
              </a:defRPr>
            </a:lvl1pPr>
          </a:lstStyle>
          <a:p>
            <a:pPr lvl="0"/>
            <a:r>
              <a:rPr lang="en-GB" dirty="0"/>
              <a:t>Lorem ipsum</a:t>
            </a:r>
          </a:p>
        </p:txBody>
      </p:sp>
      <p:sp>
        <p:nvSpPr>
          <p:cNvPr id="22" name="Text Placeholder 15">
            <a:extLst>
              <a:ext uri="{FF2B5EF4-FFF2-40B4-BE49-F238E27FC236}">
                <a16:creationId xmlns:a16="http://schemas.microsoft.com/office/drawing/2014/main" id="{9AFFE5B5-7885-BEBB-3943-DF2341710E8D}"/>
              </a:ext>
            </a:extLst>
          </p:cNvPr>
          <p:cNvSpPr>
            <a:spLocks noGrp="1"/>
          </p:cNvSpPr>
          <p:nvPr>
            <p:ph type="body" sz="quarter" idx="35" hasCustomPrompt="1"/>
          </p:nvPr>
        </p:nvSpPr>
        <p:spPr>
          <a:xfrm>
            <a:off x="5399053" y="5570013"/>
            <a:ext cx="1392287" cy="316451"/>
          </a:xfrm>
          <a:prstGeom prst="rect">
            <a:avLst/>
          </a:prstGeom>
        </p:spPr>
        <p:txBody>
          <a:bodyPr/>
          <a:lstStyle>
            <a:lvl1pPr marL="0" indent="0" algn="ctr">
              <a:buNone/>
              <a:defRPr sz="1600">
                <a:solidFill>
                  <a:schemeClr val="bg1"/>
                </a:solidFill>
              </a:defRPr>
            </a:lvl1pPr>
          </a:lstStyle>
          <a:p>
            <a:pPr lvl="0"/>
            <a:r>
              <a:rPr lang="en-GB" dirty="0"/>
              <a:t>Lorem ipsum</a:t>
            </a:r>
          </a:p>
        </p:txBody>
      </p:sp>
      <p:sp>
        <p:nvSpPr>
          <p:cNvPr id="23" name="Text Placeholder 15">
            <a:extLst>
              <a:ext uri="{FF2B5EF4-FFF2-40B4-BE49-F238E27FC236}">
                <a16:creationId xmlns:a16="http://schemas.microsoft.com/office/drawing/2014/main" id="{B72F2E17-A9A6-536C-AF49-CB7BC543EFA7}"/>
              </a:ext>
            </a:extLst>
          </p:cNvPr>
          <p:cNvSpPr>
            <a:spLocks noGrp="1"/>
          </p:cNvSpPr>
          <p:nvPr>
            <p:ph type="body" sz="quarter" idx="36" hasCustomPrompt="1"/>
          </p:nvPr>
        </p:nvSpPr>
        <p:spPr>
          <a:xfrm>
            <a:off x="9061150" y="5570013"/>
            <a:ext cx="1392287" cy="316451"/>
          </a:xfrm>
          <a:prstGeom prst="rect">
            <a:avLst/>
          </a:prstGeom>
        </p:spPr>
        <p:txBody>
          <a:bodyPr/>
          <a:lstStyle>
            <a:lvl1pPr marL="0" indent="0" algn="ctr">
              <a:buNone/>
              <a:defRPr sz="1600">
                <a:solidFill>
                  <a:schemeClr val="bg1"/>
                </a:solidFill>
              </a:defRPr>
            </a:lvl1pPr>
          </a:lstStyle>
          <a:p>
            <a:pPr lvl="0"/>
            <a:r>
              <a:rPr lang="en-GB" dirty="0"/>
              <a:t>Lorem ipsum</a:t>
            </a:r>
          </a:p>
        </p:txBody>
      </p:sp>
    </p:spTree>
    <p:extLst>
      <p:ext uri="{BB962C8B-B14F-4D97-AF65-F5344CB8AC3E}">
        <p14:creationId xmlns:p14="http://schemas.microsoft.com/office/powerpoint/2010/main" val="654132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3" name="Picture 2">
            <a:extLst>
              <a:ext uri="{FF2B5EF4-FFF2-40B4-BE49-F238E27FC236}">
                <a16:creationId xmlns:a16="http://schemas.microsoft.com/office/drawing/2014/main" id="{7C5BE884-8282-13AB-45D7-E95C70BCC5E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Content Placeholder 2">
            <a:extLst>
              <a:ext uri="{FF2B5EF4-FFF2-40B4-BE49-F238E27FC236}">
                <a16:creationId xmlns:a16="http://schemas.microsoft.com/office/drawing/2014/main" id="{A7F0ED3E-E0FF-CD12-1423-D25D8EA7FF3F}"/>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7" name="Text Placeholder 6">
            <a:extLst>
              <a:ext uri="{FF2B5EF4-FFF2-40B4-BE49-F238E27FC236}">
                <a16:creationId xmlns:a16="http://schemas.microsoft.com/office/drawing/2014/main" id="{1BFEECCA-5A0A-6CDE-6554-642FA3B4064B}"/>
              </a:ext>
            </a:extLst>
          </p:cNvPr>
          <p:cNvSpPr>
            <a:spLocks noGrp="1"/>
          </p:cNvSpPr>
          <p:nvPr>
            <p:ph type="body" sz="quarter" idx="30" hasCustomPrompt="1"/>
          </p:nvPr>
        </p:nvSpPr>
        <p:spPr>
          <a:xfrm>
            <a:off x="665112" y="1873477"/>
            <a:ext cx="4991871" cy="4511152"/>
          </a:xfrm>
          <a:prstGeom prst="rect">
            <a:avLst/>
          </a:prstGeom>
        </p:spPr>
        <p:txBody>
          <a:bodyPr/>
          <a:lstStyle>
            <a:lvl1pPr marL="0" indent="0">
              <a:buNone/>
              <a:defRPr sz="1600" b="1"/>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endParaRPr lang="en-GB" dirty="0"/>
          </a:p>
          <a:p>
            <a:pPr lvl="0"/>
            <a:endParaRPr lang="en-GB" b="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dirty="0">
                <a:solidFill>
                  <a:srgbClr val="8D4996"/>
                </a:solidFill>
                <a:latin typeface="Arial" panose="020B0604020202020204" pitchFamily="34" charset="0"/>
                <a:cs typeface="Arial" panose="020B0604020202020204" pitchFamily="34" charset="0"/>
              </a:rPr>
              <a:t>Lorem ipsum dolor sit </a:t>
            </a:r>
            <a:r>
              <a:rPr lang="en-US" sz="1600" b="1" dirty="0" err="1">
                <a:solidFill>
                  <a:srgbClr val="8D4996"/>
                </a:solidFill>
                <a:latin typeface="Arial" panose="020B0604020202020204" pitchFamily="34" charset="0"/>
                <a:cs typeface="Arial" panose="020B0604020202020204" pitchFamily="34" charset="0"/>
              </a:rPr>
              <a:t>amet</a:t>
            </a:r>
            <a:endParaRPr lang="en-US" sz="1600" b="1" dirty="0">
              <a:solidFill>
                <a:srgbClr val="8D4996"/>
              </a:solidFill>
              <a:latin typeface="Arial" panose="020B0604020202020204" pitchFamily="34" charset="0"/>
              <a:cs typeface="Arial" panose="020B0604020202020204" pitchFamily="34" charset="0"/>
            </a:endParaRPr>
          </a:p>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a:t>
            </a:r>
          </a:p>
          <a:p>
            <a:pPr lvl="0"/>
            <a:endParaRPr lang="en-GB" dirty="0"/>
          </a:p>
        </p:txBody>
      </p:sp>
      <p:sp>
        <p:nvSpPr>
          <p:cNvPr id="11" name="Text Placeholder 6">
            <a:extLst>
              <a:ext uri="{FF2B5EF4-FFF2-40B4-BE49-F238E27FC236}">
                <a16:creationId xmlns:a16="http://schemas.microsoft.com/office/drawing/2014/main" id="{13755821-1F23-E60B-152E-14A4ACE789A6}"/>
              </a:ext>
            </a:extLst>
          </p:cNvPr>
          <p:cNvSpPr>
            <a:spLocks noGrp="1"/>
          </p:cNvSpPr>
          <p:nvPr>
            <p:ph type="body" sz="quarter" idx="31" hasCustomPrompt="1"/>
          </p:nvPr>
        </p:nvSpPr>
        <p:spPr>
          <a:xfrm>
            <a:off x="6140572" y="1873477"/>
            <a:ext cx="4991871" cy="4511152"/>
          </a:xfrm>
          <a:prstGeom prst="rect">
            <a:avLst/>
          </a:prstGeom>
        </p:spPr>
        <p:txBody>
          <a:bodyPr/>
          <a:lstStyle>
            <a:lvl1pPr marL="0" indent="0">
              <a:buNone/>
              <a:defRPr sz="1600" b="1"/>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dirty="0">
                <a:solidFill>
                  <a:srgbClr val="8D4996"/>
                </a:solidFill>
                <a:latin typeface="Arial" panose="020B0604020202020204" pitchFamily="34" charset="0"/>
                <a:cs typeface="Arial" panose="020B0604020202020204" pitchFamily="34" charset="0"/>
              </a:rPr>
              <a:t>Lorem ipsum dolor sit </a:t>
            </a:r>
            <a:r>
              <a:rPr lang="en-US" sz="1600" b="1" dirty="0" err="1">
                <a:solidFill>
                  <a:srgbClr val="8D4996"/>
                </a:solidFill>
                <a:latin typeface="Arial" panose="020B0604020202020204" pitchFamily="34" charset="0"/>
                <a:cs typeface="Arial" panose="020B0604020202020204" pitchFamily="34" charset="0"/>
              </a:rPr>
              <a:t>amet</a:t>
            </a:r>
            <a:endParaRPr lang="en-US" sz="1600" b="1" dirty="0">
              <a:solidFill>
                <a:srgbClr val="8D4996"/>
              </a:solidFill>
              <a:latin typeface="Arial" panose="020B0604020202020204" pitchFamily="34" charset="0"/>
              <a:cs typeface="Arial" panose="020B0604020202020204" pitchFamily="34" charset="0"/>
            </a:endParaRPr>
          </a:p>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a:t>
            </a:r>
          </a:p>
        </p:txBody>
      </p:sp>
    </p:spTree>
    <p:extLst>
      <p:ext uri="{BB962C8B-B14F-4D97-AF65-F5344CB8AC3E}">
        <p14:creationId xmlns:p14="http://schemas.microsoft.com/office/powerpoint/2010/main" val="2627776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Content Placeholder 2">
            <a:extLst>
              <a:ext uri="{FF2B5EF4-FFF2-40B4-BE49-F238E27FC236}">
                <a16:creationId xmlns:a16="http://schemas.microsoft.com/office/drawing/2014/main" id="{CB6D3788-8ABF-7425-3DA9-4A235659C45B}"/>
              </a:ext>
            </a:extLst>
          </p:cNvPr>
          <p:cNvSpPr>
            <a:spLocks noGrp="1"/>
          </p:cNvSpPr>
          <p:nvPr>
            <p:ph idx="22" hasCustomPrompt="1"/>
          </p:nvPr>
        </p:nvSpPr>
        <p:spPr>
          <a:xfrm>
            <a:off x="6096000" y="1946570"/>
            <a:ext cx="4991872"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b="1" dirty="0">
                <a:solidFill>
                  <a:srgbClr val="8D4996"/>
                </a:solidFill>
                <a:latin typeface="Arial" panose="020B0604020202020204" pitchFamily="34" charset="0"/>
                <a:cs typeface="Arial" panose="020B0604020202020204" pitchFamily="34" charset="0"/>
              </a:rPr>
              <a:t>Lorem ipsum dolor sit </a:t>
            </a:r>
            <a:r>
              <a:rPr lang="en-US" sz="1600" b="1" dirty="0" err="1">
                <a:solidFill>
                  <a:srgbClr val="8D4996"/>
                </a:solidFill>
                <a:latin typeface="Arial" panose="020B0604020202020204" pitchFamily="34" charset="0"/>
                <a:cs typeface="Arial" panose="020B0604020202020204" pitchFamily="34" charset="0"/>
              </a:rPr>
              <a:t>amet</a:t>
            </a:r>
            <a:endParaRPr lang="en-US" sz="1600" b="1" dirty="0">
              <a:solidFill>
                <a:srgbClr val="8D4996"/>
              </a:solidFill>
              <a:latin typeface="Arial" panose="020B0604020202020204" pitchFamily="34" charset="0"/>
              <a:cs typeface="Arial" panose="020B0604020202020204" pitchFamily="34" charset="0"/>
            </a:endParaRPr>
          </a:p>
          <a:p>
            <a:r>
              <a:rPr lang="en-US" sz="1600" dirty="0" err="1">
                <a:latin typeface="Arial" panose="020B0604020202020204" pitchFamily="34" charset="0"/>
                <a:cs typeface="Arial" panose="020B0604020202020204" pitchFamily="34" charset="0"/>
              </a:rPr>
              <a:t>Exerci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tation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ullamcorper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suscipit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lobortis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nisl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aliquip</a:t>
            </a:r>
            <a:r>
              <a:rPr lang="en-US" sz="1600" dirty="0">
                <a:latin typeface="Arial" panose="020B0604020202020204" pitchFamily="34" charset="0"/>
                <a:cs typeface="Arial" panose="020B0604020202020204" pitchFamily="34" charset="0"/>
              </a:rPr>
              <a:t> ex </a:t>
            </a:r>
            <a:r>
              <a:rPr lang="en-US" sz="1600" dirty="0" err="1">
                <a:latin typeface="Arial" panose="020B0604020202020204" pitchFamily="34" charset="0"/>
                <a:cs typeface="Arial" panose="020B0604020202020204" pitchFamily="34" charset="0"/>
              </a:rPr>
              <a:t>ea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commodo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consequat</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tincidunt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laoreet</a:t>
            </a:r>
            <a:r>
              <a:rPr lang="en-US" sz="1600" dirty="0">
                <a:latin typeface="Arial" panose="020B0604020202020204" pitchFamily="34" charset="0"/>
                <a:cs typeface="Arial" panose="020B0604020202020204" pitchFamily="34" charset="0"/>
              </a:rPr>
              <a:t> dolore magna </a:t>
            </a:r>
            <a:r>
              <a:rPr lang="en-US" sz="1600" dirty="0" err="1">
                <a:latin typeface="Arial" panose="020B0604020202020204" pitchFamily="34" charset="0"/>
                <a:cs typeface="Arial" panose="020B0604020202020204" pitchFamily="34" charset="0"/>
              </a:rPr>
              <a:t>aliquam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erat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volutpat</a:t>
            </a:r>
            <a:r>
              <a:rPr lang="en-US" sz="1600" dirty="0">
                <a:latin typeface="Arial" panose="020B0604020202020204" pitchFamily="34" charset="0"/>
                <a:cs typeface="Arial" panose="020B0604020202020204" pitchFamily="34" charset="0"/>
              </a:rPr>
              <a:t>. </a:t>
            </a:r>
          </a:p>
          <a:p>
            <a:endParaRPr lang="en-US" sz="1600" dirty="0">
              <a:latin typeface="Arial" panose="020B0604020202020204" pitchFamily="34" charset="0"/>
              <a:cs typeface="Arial" panose="020B0604020202020204" pitchFamily="34" charset="0"/>
            </a:endParaRPr>
          </a:p>
          <a:p>
            <a:r>
              <a:rPr lang="en-US" sz="1600" b="1" dirty="0">
                <a:solidFill>
                  <a:srgbClr val="8D4996"/>
                </a:solidFill>
                <a:latin typeface="Arial" panose="020B0604020202020204" pitchFamily="34" charset="0"/>
                <a:cs typeface="Arial" panose="020B0604020202020204" pitchFamily="34" charset="0"/>
              </a:rPr>
              <a:t>Lorem ipsum dolor sit </a:t>
            </a:r>
            <a:r>
              <a:rPr lang="en-US" sz="1600" b="1" dirty="0" err="1">
                <a:solidFill>
                  <a:srgbClr val="8D4996"/>
                </a:solidFill>
                <a:latin typeface="Arial" panose="020B0604020202020204" pitchFamily="34" charset="0"/>
                <a:cs typeface="Arial" panose="020B0604020202020204" pitchFamily="34" charset="0"/>
              </a:rPr>
              <a:t>amet</a:t>
            </a:r>
            <a:endParaRPr lang="en-US" sz="1600" b="1" dirty="0">
              <a:solidFill>
                <a:srgbClr val="8D4996"/>
              </a:solidFill>
              <a:latin typeface="Arial" panose="020B0604020202020204" pitchFamily="34" charset="0"/>
              <a:cs typeface="Arial" panose="020B0604020202020204" pitchFamily="34" charset="0"/>
            </a:endParaRPr>
          </a:p>
          <a:p>
            <a:r>
              <a:rPr lang="en-US" sz="1600" dirty="0" err="1">
                <a:latin typeface="Arial" panose="020B0604020202020204" pitchFamily="34" charset="0"/>
                <a:cs typeface="Arial" panose="020B0604020202020204" pitchFamily="34" charset="0"/>
              </a:rPr>
              <a:t>Exerci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tation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ullamcorper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suscipit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lobortis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nisl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aliquip</a:t>
            </a:r>
            <a:r>
              <a:rPr lang="en-US" sz="1600" dirty="0">
                <a:latin typeface="Arial" panose="020B0604020202020204" pitchFamily="34" charset="0"/>
                <a:cs typeface="Arial" panose="020B0604020202020204" pitchFamily="34" charset="0"/>
              </a:rPr>
              <a:t> ex </a:t>
            </a:r>
            <a:r>
              <a:rPr lang="en-US" sz="1600" dirty="0" err="1">
                <a:latin typeface="Arial" panose="020B0604020202020204" pitchFamily="34" charset="0"/>
                <a:cs typeface="Arial" panose="020B0604020202020204" pitchFamily="34" charset="0"/>
              </a:rPr>
              <a:t>ea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commodo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consequat</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a:t>
            </a:r>
          </a:p>
        </p:txBody>
      </p:sp>
      <p:sp>
        <p:nvSpPr>
          <p:cNvPr id="14" name="Content Placeholder 2">
            <a:extLst>
              <a:ext uri="{FF2B5EF4-FFF2-40B4-BE49-F238E27FC236}">
                <a16:creationId xmlns:a16="http://schemas.microsoft.com/office/drawing/2014/main" id="{D9D1BC7E-BFDC-EB16-C812-887D693671F0}"/>
              </a:ext>
            </a:extLst>
          </p:cNvPr>
          <p:cNvSpPr>
            <a:spLocks noGrp="1"/>
          </p:cNvSpPr>
          <p:nvPr>
            <p:ph idx="29" hasCustomPrompt="1"/>
          </p:nvPr>
        </p:nvSpPr>
        <p:spPr>
          <a:xfrm>
            <a:off x="665113" y="1946570"/>
            <a:ext cx="4523321"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b="1" dirty="0" err="1">
                <a:latin typeface="Arial" panose="020B0604020202020204" pitchFamily="34" charset="0"/>
                <a:cs typeface="Arial" panose="020B0604020202020204" pitchFamily="34" charset="0"/>
              </a:rPr>
              <a:t>Consectetuer</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adipiscing</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elit</a:t>
            </a:r>
            <a:r>
              <a:rPr lang="en-US" sz="1600" b="1" dirty="0">
                <a:latin typeface="Arial" panose="020B0604020202020204" pitchFamily="34" charset="0"/>
                <a:cs typeface="Arial" panose="020B0604020202020204" pitchFamily="34" charset="0"/>
              </a:rPr>
              <a:t>, sed diam </a:t>
            </a:r>
            <a:r>
              <a:rPr lang="en-US" sz="1600" b="1" dirty="0" err="1">
                <a:latin typeface="Arial" panose="020B0604020202020204" pitchFamily="34" charset="0"/>
                <a:cs typeface="Arial" panose="020B0604020202020204" pitchFamily="34" charset="0"/>
              </a:rPr>
              <a:t>nonummy</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nibh</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euismod</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tincidunt</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ut</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laoreet</a:t>
            </a:r>
            <a:r>
              <a:rPr lang="en-US" sz="1600" b="1" dirty="0">
                <a:latin typeface="Arial" panose="020B0604020202020204" pitchFamily="34" charset="0"/>
                <a:cs typeface="Arial" panose="020B0604020202020204" pitchFamily="34" charset="0"/>
              </a:rPr>
              <a:t> dolore magna </a:t>
            </a:r>
            <a:r>
              <a:rPr lang="en-US" sz="1600" b="1" dirty="0" err="1">
                <a:latin typeface="Arial" panose="020B0604020202020204" pitchFamily="34" charset="0"/>
                <a:cs typeface="Arial" panose="020B0604020202020204" pitchFamily="34" charset="0"/>
              </a:rPr>
              <a:t>aliquam</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erat</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volutpat</a:t>
            </a:r>
            <a:r>
              <a:rPr lang="en-US" sz="1600" b="1" dirty="0">
                <a:latin typeface="Arial" panose="020B0604020202020204" pitchFamily="34" charset="0"/>
                <a:cs typeface="Arial" panose="020B0604020202020204" pitchFamily="34" charset="0"/>
              </a:rPr>
              <a:t>. Ut </a:t>
            </a:r>
            <a:r>
              <a:rPr lang="en-US" sz="1600" b="1" dirty="0" err="1">
                <a:latin typeface="Arial" panose="020B0604020202020204" pitchFamily="34" charset="0"/>
                <a:cs typeface="Arial" panose="020B0604020202020204" pitchFamily="34" charset="0"/>
              </a:rPr>
              <a:t>wisi</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enim</a:t>
            </a:r>
            <a:r>
              <a:rPr lang="en-US" sz="1600" b="1" dirty="0">
                <a:latin typeface="Arial" panose="020B0604020202020204" pitchFamily="34" charset="0"/>
                <a:cs typeface="Arial" panose="020B0604020202020204" pitchFamily="34" charset="0"/>
              </a:rPr>
              <a:t> ad minim </a:t>
            </a:r>
            <a:r>
              <a:rPr lang="en-US" sz="1600" b="1" dirty="0" err="1">
                <a:latin typeface="Arial" panose="020B0604020202020204" pitchFamily="34" charset="0"/>
                <a:cs typeface="Arial" panose="020B0604020202020204" pitchFamily="34" charset="0"/>
              </a:rPr>
              <a:t>veniam</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quis</a:t>
            </a:r>
            <a:r>
              <a:rPr lang="en-US" sz="1600" b="1" dirty="0">
                <a:latin typeface="Arial" panose="020B0604020202020204" pitchFamily="34" charset="0"/>
                <a:cs typeface="Arial" panose="020B0604020202020204" pitchFamily="34" charset="0"/>
              </a:rPr>
              <a:t> nostrum.</a:t>
            </a:r>
          </a:p>
          <a:p>
            <a:endParaRPr lang="en-US" sz="1600" dirty="0">
              <a:latin typeface="Arial" panose="020B0604020202020204" pitchFamily="34" charset="0"/>
              <a:cs typeface="Arial" panose="020B0604020202020204" pitchFamily="34" charset="0"/>
            </a:endParaRPr>
          </a:p>
          <a:p>
            <a:r>
              <a:rPr lang="en-US" sz="1600" b="1" dirty="0">
                <a:solidFill>
                  <a:srgbClr val="8D4996"/>
                </a:solidFill>
                <a:latin typeface="Arial" panose="020B0604020202020204" pitchFamily="34" charset="0"/>
                <a:cs typeface="Arial" panose="020B0604020202020204" pitchFamily="34" charset="0"/>
              </a:rPr>
              <a:t>Lorem ipsum dolor sit </a:t>
            </a:r>
            <a:r>
              <a:rPr lang="en-US" sz="1600" b="1" dirty="0" err="1">
                <a:solidFill>
                  <a:srgbClr val="8D4996"/>
                </a:solidFill>
                <a:latin typeface="Arial" panose="020B0604020202020204" pitchFamily="34" charset="0"/>
                <a:cs typeface="Arial" panose="020B0604020202020204" pitchFamily="34" charset="0"/>
              </a:rPr>
              <a:t>amet</a:t>
            </a:r>
            <a:endParaRPr lang="en-US" sz="1600" b="1" dirty="0">
              <a:solidFill>
                <a:srgbClr val="8D4996"/>
              </a:solidFill>
              <a:latin typeface="Arial" panose="020B0604020202020204" pitchFamily="34" charset="0"/>
              <a:cs typeface="Arial" panose="020B0604020202020204" pitchFamily="34" charset="0"/>
            </a:endParaRPr>
          </a:p>
          <a:p>
            <a:r>
              <a:rPr lang="en-US" sz="1600" dirty="0" err="1">
                <a:latin typeface="Arial" panose="020B0604020202020204" pitchFamily="34" charset="0"/>
                <a:cs typeface="Arial" panose="020B0604020202020204" pitchFamily="34" charset="0"/>
              </a:rPr>
              <a:t>Exerci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tation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ullamcorper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suscipit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lobortis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nisl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aliquip</a:t>
            </a:r>
            <a:r>
              <a:rPr lang="en-US" sz="1600" dirty="0">
                <a:latin typeface="Arial" panose="020B0604020202020204" pitchFamily="34" charset="0"/>
                <a:cs typeface="Arial" panose="020B0604020202020204" pitchFamily="34" charset="0"/>
              </a:rPr>
              <a:t> ex </a:t>
            </a:r>
            <a:r>
              <a:rPr lang="en-US" sz="1600" dirty="0" err="1">
                <a:latin typeface="Arial" panose="020B0604020202020204" pitchFamily="34" charset="0"/>
                <a:cs typeface="Arial" panose="020B0604020202020204" pitchFamily="34" charset="0"/>
              </a:rPr>
              <a:t>ea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commodo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consequat</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tincidunt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laoreet</a:t>
            </a:r>
            <a:r>
              <a:rPr lang="en-US" sz="1600" dirty="0">
                <a:latin typeface="Arial" panose="020B0604020202020204" pitchFamily="34" charset="0"/>
                <a:cs typeface="Arial" panose="020B0604020202020204" pitchFamily="34" charset="0"/>
              </a:rPr>
              <a:t> dolore magna </a:t>
            </a:r>
            <a:r>
              <a:rPr lang="en-US" sz="1600" dirty="0" err="1">
                <a:latin typeface="Arial" panose="020B0604020202020204" pitchFamily="34" charset="0"/>
                <a:cs typeface="Arial" panose="020B0604020202020204" pitchFamily="34" charset="0"/>
              </a:rPr>
              <a:t>aliquam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erat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volutpat</a:t>
            </a:r>
            <a:r>
              <a:rPr lang="en-US" sz="1600" dirty="0">
                <a:latin typeface="Arial" panose="020B0604020202020204" pitchFamily="34" charset="0"/>
                <a:cs typeface="Arial" panose="020B0604020202020204" pitchFamily="34" charset="0"/>
              </a:rPr>
              <a:t>. Lorem ipsum dolor sit </a:t>
            </a:r>
            <a:r>
              <a:rPr lang="en-US" sz="1600" dirty="0" err="1">
                <a:latin typeface="Arial" panose="020B0604020202020204" pitchFamily="34" charset="0"/>
                <a:cs typeface="Arial" panose="020B0604020202020204" pitchFamily="34" charset="0"/>
              </a:rPr>
              <a:t>amet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consectetuer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adipiscing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elit</a:t>
            </a:r>
            <a:r>
              <a:rPr lang="en-US" sz="1600" dirty="0">
                <a:latin typeface="Arial" panose="020B0604020202020204" pitchFamily="34" charset="0"/>
                <a:cs typeface="Arial" panose="020B0604020202020204" pitchFamily="34" charset="0"/>
              </a:rPr>
              <a:t>, sed diam </a:t>
            </a:r>
            <a:r>
              <a:rPr lang="en-US" sz="1600" dirty="0" err="1">
                <a:latin typeface="Arial" panose="020B0604020202020204" pitchFamily="34" charset="0"/>
                <a:cs typeface="Arial" panose="020B0604020202020204" pitchFamily="34" charset="0"/>
              </a:rPr>
              <a:t>nonummy</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nibh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euismod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tincidunt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laoreet</a:t>
            </a:r>
            <a:r>
              <a:rPr lang="en-US" sz="1600" dirty="0">
                <a:latin typeface="Arial" panose="020B0604020202020204" pitchFamily="34" charset="0"/>
                <a:cs typeface="Arial" panose="020B0604020202020204" pitchFamily="34" charset="0"/>
              </a:rPr>
              <a:t> dolore magna </a:t>
            </a:r>
            <a:r>
              <a:rPr lang="en-US" sz="1600" dirty="0" err="1">
                <a:latin typeface="Arial" panose="020B0604020202020204" pitchFamily="34" charset="0"/>
                <a:cs typeface="Arial" panose="020B0604020202020204" pitchFamily="34" charset="0"/>
              </a:rPr>
              <a:t>aliquam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erat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volutpat</a:t>
            </a:r>
            <a:r>
              <a:rPr lang="en-US" sz="1600" dirty="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307D017B-9A5E-3F5E-BADE-915CEE183E63}"/>
              </a:ext>
            </a:extLst>
          </p:cNvPr>
          <p:cNvSpPr>
            <a:spLocks noGrp="1"/>
          </p:cNvSpPr>
          <p:nvPr>
            <p:ph idx="10" hasCustomPrompt="1"/>
          </p:nvPr>
        </p:nvSpPr>
        <p:spPr>
          <a:xfrm>
            <a:off x="665113" y="470754"/>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5" name="Content Placeholder 2">
            <a:extLst>
              <a:ext uri="{FF2B5EF4-FFF2-40B4-BE49-F238E27FC236}">
                <a16:creationId xmlns:a16="http://schemas.microsoft.com/office/drawing/2014/main" id="{79722932-B424-FFBB-1FBB-3D240B7389B3}"/>
              </a:ext>
            </a:extLst>
          </p:cNvPr>
          <p:cNvSpPr>
            <a:spLocks noGrp="1"/>
          </p:cNvSpPr>
          <p:nvPr>
            <p:ph idx="30" hasCustomPrompt="1"/>
          </p:nvPr>
        </p:nvSpPr>
        <p:spPr>
          <a:xfrm>
            <a:off x="665113" y="1126140"/>
            <a:ext cx="291976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dirty="0"/>
              <a:t>Subtitle</a:t>
            </a:r>
          </a:p>
        </p:txBody>
      </p:sp>
    </p:spTree>
    <p:extLst>
      <p:ext uri="{BB962C8B-B14F-4D97-AF65-F5344CB8AC3E}">
        <p14:creationId xmlns:p14="http://schemas.microsoft.com/office/powerpoint/2010/main" val="41448451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5D5D89-7118-3F08-EE14-4A1BA46E7B40}"/>
              </a:ext>
            </a:extLst>
          </p:cNvPr>
          <p:cNvSpPr/>
          <p:nvPr userDrawn="1"/>
        </p:nvSpPr>
        <p:spPr>
          <a:xfrm>
            <a:off x="0" y="0"/>
            <a:ext cx="12192000" cy="6858000"/>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6" name="Content Placeholder 2">
            <a:extLst>
              <a:ext uri="{FF2B5EF4-FFF2-40B4-BE49-F238E27FC236}">
                <a16:creationId xmlns:a16="http://schemas.microsoft.com/office/drawing/2014/main" id="{1E44CC7B-21F3-3D05-377A-68B16151A256}"/>
              </a:ext>
            </a:extLst>
          </p:cNvPr>
          <p:cNvSpPr>
            <a:spLocks noGrp="1"/>
          </p:cNvSpPr>
          <p:nvPr>
            <p:ph idx="10" hasCustomPrompt="1"/>
          </p:nvPr>
        </p:nvSpPr>
        <p:spPr>
          <a:xfrm>
            <a:off x="4636117" y="2708706"/>
            <a:ext cx="2919761" cy="599931"/>
          </a:xfrm>
          <a:prstGeom prst="rect">
            <a:avLst/>
          </a:prstGeom>
        </p:spPr>
        <p:txBody>
          <a:bodyPr/>
          <a:lstStyle>
            <a:lvl1pPr marL="0" indent="0" algn="ctr">
              <a:buNone/>
              <a:defRPr sz="3600" b="1" i="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dirty="0">
                <a:solidFill>
                  <a:schemeClr val="bg1"/>
                </a:solidFill>
                <a:latin typeface="Arial Black" panose="020B0604020202020204" pitchFamily="34" charset="0"/>
                <a:cs typeface="Arial Black" panose="020B0604020202020204" pitchFamily="34" charset="0"/>
              </a:rPr>
              <a:t>Thank you</a:t>
            </a:r>
          </a:p>
          <a:p>
            <a:pPr lvl="0"/>
            <a:endParaRPr lang="en-GB" dirty="0"/>
          </a:p>
        </p:txBody>
      </p:sp>
      <p:sp>
        <p:nvSpPr>
          <p:cNvPr id="9" name="Content Placeholder 2">
            <a:extLst>
              <a:ext uri="{FF2B5EF4-FFF2-40B4-BE49-F238E27FC236}">
                <a16:creationId xmlns:a16="http://schemas.microsoft.com/office/drawing/2014/main" id="{D42433E1-FCA4-276A-83C5-C750D7CBC313}"/>
              </a:ext>
            </a:extLst>
          </p:cNvPr>
          <p:cNvSpPr>
            <a:spLocks noGrp="1"/>
          </p:cNvSpPr>
          <p:nvPr>
            <p:ph idx="11" hasCustomPrompt="1"/>
          </p:nvPr>
        </p:nvSpPr>
        <p:spPr>
          <a:xfrm>
            <a:off x="3244311" y="4560734"/>
            <a:ext cx="5703375" cy="599931"/>
          </a:xfrm>
          <a:prstGeom prst="rect">
            <a:avLst/>
          </a:prstGeom>
        </p:spPr>
        <p:txBody>
          <a:bodyPr/>
          <a:lstStyle>
            <a:lvl1pPr marL="0" indent="0" algn="ctr">
              <a:buNone/>
              <a:defRPr sz="1100" b="0" i="0">
                <a:solidFill>
                  <a:schemeClr val="bg1"/>
                </a:solidFill>
                <a:latin typeface="Arial" panose="020B0604020202020204" pitchFamily="34" charset="0"/>
                <a:cs typeface="Arial" panose="020B0604020202020204" pitchFamily="34" charset="0"/>
              </a:defRPr>
            </a:lvl1pPr>
          </a:lstStyle>
          <a:p>
            <a:pPr lvl="0"/>
            <a:r>
              <a:rPr lang="en-GB" dirty="0"/>
              <a:t>The funding acknowledgement should be: 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dirty="0" err="1"/>
              <a:t>EuropaBio</a:t>
            </a:r>
            <a:r>
              <a:rPr lang="en-GB" dirty="0"/>
              <a:t>. </a:t>
            </a:r>
          </a:p>
        </p:txBody>
      </p:sp>
      <p:sp>
        <p:nvSpPr>
          <p:cNvPr id="10" name="Rectangle 9">
            <a:extLst>
              <a:ext uri="{FF2B5EF4-FFF2-40B4-BE49-F238E27FC236}">
                <a16:creationId xmlns:a16="http://schemas.microsoft.com/office/drawing/2014/main" id="{9CB5F9BF-E9A0-66A8-032A-23230731EFE8}"/>
              </a:ext>
            </a:extLst>
          </p:cNvPr>
          <p:cNvSpPr/>
          <p:nvPr userDrawn="1"/>
        </p:nvSpPr>
        <p:spPr>
          <a:xfrm>
            <a:off x="0" y="6017342"/>
            <a:ext cx="12192000" cy="840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F3168FA-24E1-CFEC-F8EA-CAF49D476EAF}"/>
              </a:ext>
            </a:extLst>
          </p:cNvPr>
          <p:cNvPicPr>
            <a:picLocks noChangeAspect="1"/>
          </p:cNvPicPr>
          <p:nvPr userDrawn="1"/>
        </p:nvPicPr>
        <p:blipFill>
          <a:blip r:embed="rId2"/>
          <a:stretch>
            <a:fillRect/>
          </a:stretch>
        </p:blipFill>
        <p:spPr>
          <a:xfrm>
            <a:off x="2838199" y="6180891"/>
            <a:ext cx="6515601" cy="414701"/>
          </a:xfrm>
          <a:prstGeom prst="rect">
            <a:avLst/>
          </a:prstGeom>
        </p:spPr>
      </p:pic>
    </p:spTree>
    <p:extLst>
      <p:ext uri="{BB962C8B-B14F-4D97-AF65-F5344CB8AC3E}">
        <p14:creationId xmlns:p14="http://schemas.microsoft.com/office/powerpoint/2010/main" val="5041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and Guidelines 1">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3" name="TextBox 2">
            <a:extLst>
              <a:ext uri="{FF2B5EF4-FFF2-40B4-BE49-F238E27FC236}">
                <a16:creationId xmlns:a16="http://schemas.microsoft.com/office/drawing/2014/main" id="{1BCFB53E-1B14-8ED5-E0D8-0900B8A908A8}"/>
              </a:ext>
            </a:extLst>
          </p:cNvPr>
          <p:cNvSpPr txBox="1"/>
          <p:nvPr userDrawn="1"/>
        </p:nvSpPr>
        <p:spPr>
          <a:xfrm>
            <a:off x="609921" y="468351"/>
            <a:ext cx="4611007" cy="646331"/>
          </a:xfrm>
          <a:prstGeom prst="rect">
            <a:avLst/>
          </a:prstGeom>
          <a:noFill/>
        </p:spPr>
        <p:txBody>
          <a:bodyPr wrap="square" rtlCol="0">
            <a:spAutoFit/>
          </a:bodyPr>
          <a:lstStyle/>
          <a:p>
            <a:r>
              <a:rPr lang="en-US" sz="3600" b="1" dirty="0">
                <a:solidFill>
                  <a:srgbClr val="1E2C4C"/>
                </a:solidFill>
                <a:latin typeface="Arial Black" panose="020B0604020202020204" pitchFamily="34" charset="0"/>
                <a:cs typeface="Arial Black" panose="020B0604020202020204" pitchFamily="34" charset="0"/>
              </a:rPr>
              <a:t>Brand Essentials</a:t>
            </a:r>
          </a:p>
        </p:txBody>
      </p:sp>
      <p:sp>
        <p:nvSpPr>
          <p:cNvPr id="6" name="TextBox 5">
            <a:extLst>
              <a:ext uri="{FF2B5EF4-FFF2-40B4-BE49-F238E27FC236}">
                <a16:creationId xmlns:a16="http://schemas.microsoft.com/office/drawing/2014/main" id="{3F10FFF2-44C3-680A-6349-3593D42578BE}"/>
              </a:ext>
            </a:extLst>
          </p:cNvPr>
          <p:cNvSpPr txBox="1"/>
          <p:nvPr userDrawn="1"/>
        </p:nvSpPr>
        <p:spPr>
          <a:xfrm>
            <a:off x="667500" y="1622522"/>
            <a:ext cx="3235703" cy="369332"/>
          </a:xfrm>
          <a:prstGeom prst="rect">
            <a:avLst/>
          </a:prstGeom>
          <a:noFill/>
        </p:spPr>
        <p:txBody>
          <a:bodyPr wrap="square" rtlCol="0">
            <a:spAutoFit/>
          </a:bodyPr>
          <a:lstStyle/>
          <a:p>
            <a:r>
              <a:rPr lang="en-GB" sz="1800" i="1" dirty="0">
                <a:solidFill>
                  <a:srgbClr val="021959"/>
                </a:solidFill>
                <a:effectLst/>
                <a:latin typeface="Arial" panose="020B0604020202020204" pitchFamily="34" charset="0"/>
                <a:cs typeface="Arial" panose="020B0604020202020204" pitchFamily="34" charset="0"/>
              </a:rPr>
              <a:t>Primary Colours: </a:t>
            </a:r>
            <a:endParaRPr lang="en-GB" i="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68DE46-CDE4-4D66-1148-DEB87C0F3FA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Box 8">
            <a:extLst>
              <a:ext uri="{FF2B5EF4-FFF2-40B4-BE49-F238E27FC236}">
                <a16:creationId xmlns:a16="http://schemas.microsoft.com/office/drawing/2014/main" id="{08FA884F-4759-8590-0066-EB611F029ADA}"/>
              </a:ext>
            </a:extLst>
          </p:cNvPr>
          <p:cNvSpPr txBox="1"/>
          <p:nvPr userDrawn="1"/>
        </p:nvSpPr>
        <p:spPr>
          <a:xfrm>
            <a:off x="763023" y="3954935"/>
            <a:ext cx="6293473" cy="395429"/>
          </a:xfrm>
          <a:prstGeom prst="rect">
            <a:avLst/>
          </a:prstGeom>
          <a:noFill/>
        </p:spPr>
        <p:txBody>
          <a:bodyPr wrap="square" rtlCol="0">
            <a:spAutoFit/>
          </a:bodyPr>
          <a:lstStyle/>
          <a:p>
            <a:pPr>
              <a:lnSpc>
                <a:spcPct val="120000"/>
              </a:lnSpc>
              <a:spcAft>
                <a:spcPts val="1000"/>
              </a:spcAft>
            </a:pPr>
            <a:r>
              <a:rPr lang="en-GB" sz="1800" i="1" dirty="0">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Font: </a:t>
            </a:r>
            <a:r>
              <a:rPr lang="en-GB" sz="1800" b="1" i="1" dirty="0">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Arial</a:t>
            </a:r>
            <a:endParaRPr lang="en-GB" sz="1800" b="1" i="1" dirty="0">
              <a:solidFill>
                <a:srgbClr val="1E2C4C"/>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D66A84C6-AB4B-4AA2-5282-06D2DD014D93}"/>
              </a:ext>
            </a:extLst>
          </p:cNvPr>
          <p:cNvSpPr/>
          <p:nvPr userDrawn="1"/>
        </p:nvSpPr>
        <p:spPr>
          <a:xfrm>
            <a:off x="647205" y="2306892"/>
            <a:ext cx="1197685" cy="1197685"/>
          </a:xfrm>
          <a:prstGeom prst="ellipse">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F173A1F-B066-0CCC-28DD-B38E2FC694EA}"/>
              </a:ext>
            </a:extLst>
          </p:cNvPr>
          <p:cNvSpPr/>
          <p:nvPr userDrawn="1"/>
        </p:nvSpPr>
        <p:spPr>
          <a:xfrm>
            <a:off x="1696219" y="2306892"/>
            <a:ext cx="1197685" cy="1197685"/>
          </a:xfrm>
          <a:prstGeom prst="ellipse">
            <a:avLst/>
          </a:prstGeom>
          <a:solidFill>
            <a:srgbClr val="4C3E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EA09760-2BC8-222C-CBA6-B5C17C2665B8}"/>
              </a:ext>
            </a:extLst>
          </p:cNvPr>
          <p:cNvSpPr/>
          <p:nvPr userDrawn="1"/>
        </p:nvSpPr>
        <p:spPr>
          <a:xfrm>
            <a:off x="2745233" y="2306892"/>
            <a:ext cx="1197685" cy="1197685"/>
          </a:xfrm>
          <a:prstGeom prst="ellipse">
            <a:avLst/>
          </a:prstGeom>
          <a:solidFill>
            <a:srgbClr val="6292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F4A0A7F-43EF-481E-6920-2CE154901175}"/>
              </a:ext>
            </a:extLst>
          </p:cNvPr>
          <p:cNvSpPr/>
          <p:nvPr userDrawn="1"/>
        </p:nvSpPr>
        <p:spPr>
          <a:xfrm>
            <a:off x="4231221" y="2295334"/>
            <a:ext cx="1197685" cy="1197685"/>
          </a:xfrm>
          <a:prstGeom prst="ellipse">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92776"/>
              </a:solidFill>
            </a:endParaRPr>
          </a:p>
        </p:txBody>
      </p:sp>
      <p:sp>
        <p:nvSpPr>
          <p:cNvPr id="15" name="Oval 14">
            <a:extLst>
              <a:ext uri="{FF2B5EF4-FFF2-40B4-BE49-F238E27FC236}">
                <a16:creationId xmlns:a16="http://schemas.microsoft.com/office/drawing/2014/main" id="{B2C5A178-ED2A-7552-85DE-13077445FD5D}"/>
              </a:ext>
            </a:extLst>
          </p:cNvPr>
          <p:cNvSpPr/>
          <p:nvPr userDrawn="1"/>
        </p:nvSpPr>
        <p:spPr>
          <a:xfrm>
            <a:off x="5301550" y="2306892"/>
            <a:ext cx="1197685" cy="1197685"/>
          </a:xfrm>
          <a:prstGeom prst="ellipse">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3F4344A-4870-39FB-8FFE-4EBD741D9490}"/>
              </a:ext>
            </a:extLst>
          </p:cNvPr>
          <p:cNvSpPr txBox="1"/>
          <p:nvPr userDrawn="1"/>
        </p:nvSpPr>
        <p:spPr>
          <a:xfrm>
            <a:off x="763023" y="2746245"/>
            <a:ext cx="1016399" cy="307777"/>
          </a:xfrm>
          <a:prstGeom prst="rect">
            <a:avLst/>
          </a:prstGeom>
          <a:noFill/>
        </p:spPr>
        <p:txBody>
          <a:bodyPr wrap="square" rtlCol="0">
            <a:spAutoFit/>
          </a:bodyPr>
          <a:lstStyle/>
          <a:p>
            <a:r>
              <a:rPr lang="en-GB" sz="1400" b="0" dirty="0">
                <a:solidFill>
                  <a:schemeClr val="bg1"/>
                </a:solidFill>
                <a:effectLst/>
                <a:latin typeface="Arial" panose="020B0604020202020204" pitchFamily="34" charset="0"/>
                <a:cs typeface="Arial" panose="020B0604020202020204" pitchFamily="34" charset="0"/>
              </a:rPr>
              <a:t>#1E2C4C </a:t>
            </a:r>
            <a:endParaRPr lang="en-GB" sz="1400" dirty="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52900E-EB8B-593A-7E8F-9C544E3680EB}"/>
              </a:ext>
            </a:extLst>
          </p:cNvPr>
          <p:cNvSpPr txBox="1"/>
          <p:nvPr userDrawn="1"/>
        </p:nvSpPr>
        <p:spPr>
          <a:xfrm>
            <a:off x="1825975" y="2746244"/>
            <a:ext cx="927929" cy="307777"/>
          </a:xfrm>
          <a:prstGeom prst="rect">
            <a:avLst/>
          </a:prstGeom>
          <a:noFill/>
        </p:spPr>
        <p:txBody>
          <a:bodyPr wrap="square" rtlCol="0">
            <a:spAutoFit/>
          </a:bodyPr>
          <a:lstStyle/>
          <a:p>
            <a:r>
              <a:rPr lang="en-GB" sz="1400" b="0" dirty="0">
                <a:solidFill>
                  <a:schemeClr val="bg1"/>
                </a:solidFill>
                <a:effectLst/>
                <a:latin typeface="Arial" panose="020B0604020202020204" pitchFamily="34" charset="0"/>
                <a:cs typeface="Arial" panose="020B0604020202020204" pitchFamily="34" charset="0"/>
              </a:rPr>
              <a:t>#4C3E91 </a:t>
            </a:r>
            <a:endParaRPr lang="en-GB" sz="1400" dirty="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3CE0EE4-1964-98A5-82BD-EC7A187144FB}"/>
              </a:ext>
            </a:extLst>
          </p:cNvPr>
          <p:cNvSpPr txBox="1"/>
          <p:nvPr userDrawn="1"/>
        </p:nvSpPr>
        <p:spPr>
          <a:xfrm>
            <a:off x="2893998" y="2746244"/>
            <a:ext cx="927929" cy="307777"/>
          </a:xfrm>
          <a:prstGeom prst="rect">
            <a:avLst/>
          </a:prstGeom>
          <a:noFill/>
        </p:spPr>
        <p:txBody>
          <a:bodyPr wrap="square" rtlCol="0">
            <a:spAutoFit/>
          </a:bodyPr>
          <a:lstStyle/>
          <a:p>
            <a:r>
              <a:rPr lang="en-GB" sz="1400" b="0" dirty="0">
                <a:solidFill>
                  <a:schemeClr val="bg1"/>
                </a:solidFill>
                <a:effectLst/>
                <a:latin typeface="Arial" panose="020B0604020202020204" pitchFamily="34" charset="0"/>
                <a:cs typeface="Arial" panose="020B0604020202020204" pitchFamily="34" charset="0"/>
              </a:rPr>
              <a:t>#6292CB </a:t>
            </a:r>
            <a:endParaRPr lang="en-GB" sz="1400"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10CA11D-0C4D-3ACC-AC99-4436521CF0F6}"/>
              </a:ext>
            </a:extLst>
          </p:cNvPr>
          <p:cNvSpPr txBox="1"/>
          <p:nvPr userDrawn="1"/>
        </p:nvSpPr>
        <p:spPr>
          <a:xfrm>
            <a:off x="4416251" y="2751845"/>
            <a:ext cx="927929" cy="307777"/>
          </a:xfrm>
          <a:prstGeom prst="rect">
            <a:avLst/>
          </a:prstGeom>
          <a:noFill/>
        </p:spPr>
        <p:txBody>
          <a:bodyPr wrap="square" rtlCol="0">
            <a:spAutoFit/>
          </a:bodyPr>
          <a:lstStyle/>
          <a:p>
            <a:r>
              <a:rPr lang="en-GB" sz="1400" b="0" dirty="0">
                <a:solidFill>
                  <a:schemeClr val="bg1"/>
                </a:solidFill>
                <a:effectLst/>
                <a:latin typeface="Arial" panose="020B0604020202020204" pitchFamily="34" charset="0"/>
                <a:cs typeface="Arial" panose="020B0604020202020204" pitchFamily="34" charset="0"/>
              </a:rPr>
              <a:t>#492776 </a:t>
            </a:r>
            <a:endParaRPr lang="en-GB" sz="1400" dirty="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8EAF885-053C-D530-E2FA-9AC55373FBBE}"/>
              </a:ext>
            </a:extLst>
          </p:cNvPr>
          <p:cNvSpPr txBox="1"/>
          <p:nvPr userDrawn="1"/>
        </p:nvSpPr>
        <p:spPr>
          <a:xfrm>
            <a:off x="5471042" y="2757250"/>
            <a:ext cx="927929" cy="307777"/>
          </a:xfrm>
          <a:prstGeom prst="rect">
            <a:avLst/>
          </a:prstGeom>
          <a:noFill/>
        </p:spPr>
        <p:txBody>
          <a:bodyPr wrap="square" rtlCol="0">
            <a:spAutoFit/>
          </a:bodyPr>
          <a:lstStyle/>
          <a:p>
            <a:r>
              <a:rPr lang="en-GB" sz="1400" b="0" dirty="0">
                <a:solidFill>
                  <a:schemeClr val="bg1"/>
                </a:solidFill>
                <a:effectLst/>
                <a:latin typeface="Arial" panose="020B0604020202020204" pitchFamily="34" charset="0"/>
                <a:cs typeface="Arial" panose="020B0604020202020204" pitchFamily="34" charset="0"/>
              </a:rPr>
              <a:t>#8D4996 </a:t>
            </a:r>
            <a:endParaRPr lang="en-GB" sz="140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2E1C9CE-F532-27C3-B420-59B04F97D13C}"/>
              </a:ext>
            </a:extLst>
          </p:cNvPr>
          <p:cNvSpPr txBox="1"/>
          <p:nvPr userDrawn="1"/>
        </p:nvSpPr>
        <p:spPr>
          <a:xfrm>
            <a:off x="7384534" y="1622522"/>
            <a:ext cx="3235703" cy="394210"/>
          </a:xfrm>
          <a:prstGeom prst="rect">
            <a:avLst/>
          </a:prstGeom>
          <a:noFill/>
        </p:spPr>
        <p:txBody>
          <a:bodyPr wrap="square" rtlCol="0">
            <a:spAutoFit/>
          </a:bodyPr>
          <a:lstStyle/>
          <a:p>
            <a:pPr>
              <a:lnSpc>
                <a:spcPct val="120000"/>
              </a:lnSpc>
              <a:spcAft>
                <a:spcPts val="1000"/>
              </a:spcAft>
            </a:pPr>
            <a:r>
              <a:rPr lang="en-GB" sz="1800" i="1" dirty="0">
                <a:solidFill>
                  <a:srgbClr val="021959"/>
                </a:solidFill>
                <a:effectLst/>
                <a:latin typeface="Arial" panose="020B0604020202020204" pitchFamily="34" charset="0"/>
                <a:cs typeface="Arial" panose="020B0604020202020204" pitchFamily="34" charset="0"/>
              </a:rPr>
              <a:t>Secondary Colours</a:t>
            </a:r>
            <a:r>
              <a:rPr lang="en-GB" sz="1800" i="1" dirty="0">
                <a:solidFill>
                  <a:srgbClr val="1E2C4C"/>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22" name="Oval 21">
            <a:extLst>
              <a:ext uri="{FF2B5EF4-FFF2-40B4-BE49-F238E27FC236}">
                <a16:creationId xmlns:a16="http://schemas.microsoft.com/office/drawing/2014/main" id="{7678F848-FBD8-BAA0-4829-2F4A5EF61F42}"/>
              </a:ext>
            </a:extLst>
          </p:cNvPr>
          <p:cNvSpPr/>
          <p:nvPr userDrawn="1"/>
        </p:nvSpPr>
        <p:spPr>
          <a:xfrm>
            <a:off x="7364239" y="2306892"/>
            <a:ext cx="1197685" cy="1197685"/>
          </a:xfrm>
          <a:prstGeom prst="ellipse">
            <a:avLst/>
          </a:prstGeom>
          <a:solidFill>
            <a:srgbClr val="6BB6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0BDA4A8-66F2-8EB4-FBFC-F53078DBFF41}"/>
              </a:ext>
            </a:extLst>
          </p:cNvPr>
          <p:cNvSpPr/>
          <p:nvPr userDrawn="1"/>
        </p:nvSpPr>
        <p:spPr>
          <a:xfrm>
            <a:off x="8413253" y="2306892"/>
            <a:ext cx="1197685" cy="1197685"/>
          </a:xfrm>
          <a:prstGeom prst="ellipse">
            <a:avLst/>
          </a:prstGeom>
          <a:solidFill>
            <a:srgbClr val="E38A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11CDDF0-EE3A-266B-F142-846B4802178E}"/>
              </a:ext>
            </a:extLst>
          </p:cNvPr>
          <p:cNvSpPr/>
          <p:nvPr userDrawn="1"/>
        </p:nvSpPr>
        <p:spPr>
          <a:xfrm>
            <a:off x="9462267" y="2306892"/>
            <a:ext cx="1197685" cy="1197685"/>
          </a:xfrm>
          <a:prstGeom prst="ellipse">
            <a:avLst/>
          </a:prstGeom>
          <a:solidFill>
            <a:srgbClr val="F2C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4B35345-8835-5A69-1AC5-8EF152446008}"/>
              </a:ext>
            </a:extLst>
          </p:cNvPr>
          <p:cNvSpPr txBox="1"/>
          <p:nvPr userDrawn="1"/>
        </p:nvSpPr>
        <p:spPr>
          <a:xfrm>
            <a:off x="7480057" y="2746245"/>
            <a:ext cx="1016399" cy="307777"/>
          </a:xfrm>
          <a:prstGeom prst="rect">
            <a:avLst/>
          </a:prstGeom>
          <a:noFill/>
        </p:spPr>
        <p:txBody>
          <a:bodyPr wrap="square" rtlCol="0">
            <a:spAutoFit/>
          </a:bodyPr>
          <a:lstStyle/>
          <a:p>
            <a:r>
              <a:rPr lang="en-GB" sz="1400" b="0" dirty="0">
                <a:solidFill>
                  <a:srgbClr val="1E2C4C"/>
                </a:solidFill>
                <a:effectLst/>
                <a:latin typeface="Arial" panose="020B0604020202020204" pitchFamily="34" charset="0"/>
                <a:cs typeface="Arial" panose="020B0604020202020204" pitchFamily="34" charset="0"/>
              </a:rPr>
              <a:t>#6BB6A8 </a:t>
            </a:r>
            <a:endParaRPr lang="en-GB" sz="1400" dirty="0">
              <a:solidFill>
                <a:srgbClr val="1E2C4C"/>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2E32BDE-D0F9-A7D3-E76D-F818799E0ED4}"/>
              </a:ext>
            </a:extLst>
          </p:cNvPr>
          <p:cNvSpPr txBox="1"/>
          <p:nvPr userDrawn="1"/>
        </p:nvSpPr>
        <p:spPr>
          <a:xfrm>
            <a:off x="8543009" y="2746244"/>
            <a:ext cx="927929" cy="307777"/>
          </a:xfrm>
          <a:prstGeom prst="rect">
            <a:avLst/>
          </a:prstGeom>
          <a:noFill/>
        </p:spPr>
        <p:txBody>
          <a:bodyPr wrap="square" rtlCol="0">
            <a:spAutoFit/>
          </a:bodyPr>
          <a:lstStyle/>
          <a:p>
            <a:r>
              <a:rPr lang="en-GB" sz="1400" b="0" dirty="0">
                <a:solidFill>
                  <a:srgbClr val="1E2C4C"/>
                </a:solidFill>
                <a:effectLst/>
                <a:latin typeface="Arial" panose="020B0604020202020204" pitchFamily="34" charset="0"/>
                <a:cs typeface="Arial" panose="020B0604020202020204" pitchFamily="34" charset="0"/>
              </a:rPr>
              <a:t>#E38A81 </a:t>
            </a:r>
            <a:endParaRPr lang="en-GB" sz="1400" dirty="0">
              <a:solidFill>
                <a:srgbClr val="1E2C4C"/>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86ED20B-80F4-8732-9AD5-373F1F64F666}"/>
              </a:ext>
            </a:extLst>
          </p:cNvPr>
          <p:cNvSpPr txBox="1"/>
          <p:nvPr userDrawn="1"/>
        </p:nvSpPr>
        <p:spPr>
          <a:xfrm>
            <a:off x="9611032" y="2746244"/>
            <a:ext cx="927929" cy="307777"/>
          </a:xfrm>
          <a:prstGeom prst="rect">
            <a:avLst/>
          </a:prstGeom>
          <a:noFill/>
        </p:spPr>
        <p:txBody>
          <a:bodyPr wrap="square" rtlCol="0">
            <a:spAutoFit/>
          </a:bodyPr>
          <a:lstStyle/>
          <a:p>
            <a:r>
              <a:rPr lang="en-GB" sz="1400" b="0" dirty="0">
                <a:solidFill>
                  <a:srgbClr val="1E2C4C"/>
                </a:solidFill>
                <a:effectLst/>
                <a:latin typeface="Arial" panose="020B0604020202020204" pitchFamily="34" charset="0"/>
                <a:cs typeface="Arial" panose="020B0604020202020204" pitchFamily="34" charset="0"/>
              </a:rPr>
              <a:t>#F2C666 </a:t>
            </a:r>
            <a:endParaRPr lang="en-GB" sz="1400" dirty="0">
              <a:solidFill>
                <a:srgbClr val="1E2C4C"/>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E7222EB-904E-662F-B860-069172ED71B2}"/>
              </a:ext>
            </a:extLst>
          </p:cNvPr>
          <p:cNvSpPr/>
          <p:nvPr userDrawn="1"/>
        </p:nvSpPr>
        <p:spPr>
          <a:xfrm>
            <a:off x="10511281" y="2306892"/>
            <a:ext cx="1197685" cy="1197685"/>
          </a:xfrm>
          <a:prstGeom prst="ellipse">
            <a:avLst/>
          </a:prstGeom>
          <a:solidFill>
            <a:srgbClr val="E8E0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F5F5BDB-A30E-2E33-C605-2EADB595D960}"/>
              </a:ext>
            </a:extLst>
          </p:cNvPr>
          <p:cNvSpPr txBox="1"/>
          <p:nvPr userDrawn="1"/>
        </p:nvSpPr>
        <p:spPr>
          <a:xfrm>
            <a:off x="10660046" y="2746244"/>
            <a:ext cx="967023" cy="523220"/>
          </a:xfrm>
          <a:prstGeom prst="rect">
            <a:avLst/>
          </a:prstGeom>
          <a:noFill/>
        </p:spPr>
        <p:txBody>
          <a:bodyPr wrap="square" rtlCol="0">
            <a:spAutoFit/>
          </a:bodyPr>
          <a:lstStyle/>
          <a:p>
            <a:r>
              <a:rPr lang="en-GB" sz="1400" b="0" dirty="0">
                <a:solidFill>
                  <a:srgbClr val="1E2C4C"/>
                </a:solidFill>
                <a:effectLst/>
                <a:latin typeface="Arial" panose="020B0604020202020204" pitchFamily="34" charset="0"/>
                <a:cs typeface="Arial" panose="020B0604020202020204" pitchFamily="34" charset="0"/>
              </a:rPr>
              <a:t>#E8E0DA </a:t>
            </a:r>
            <a:endParaRPr lang="en-GB" sz="1400" dirty="0">
              <a:solidFill>
                <a:srgbClr val="1E2C4C"/>
              </a:solidFill>
              <a:latin typeface="Arial" panose="020B0604020202020204" pitchFamily="34" charset="0"/>
              <a:cs typeface="Arial" panose="020B0604020202020204" pitchFamily="34" charset="0"/>
            </a:endParaRPr>
          </a:p>
          <a:p>
            <a:r>
              <a:rPr lang="en-GB" sz="1400" b="0" dirty="0">
                <a:solidFill>
                  <a:srgbClr val="1E2C4C"/>
                </a:solidFill>
                <a:effectLst/>
                <a:latin typeface="Arial" panose="020B0604020202020204" pitchFamily="34" charset="0"/>
                <a:cs typeface="Arial" panose="020B0604020202020204" pitchFamily="34" charset="0"/>
              </a:rPr>
              <a:t> </a:t>
            </a:r>
            <a:endParaRPr lang="en-GB" sz="1400" dirty="0">
              <a:solidFill>
                <a:srgbClr val="1E2C4C"/>
              </a:solidFill>
              <a:latin typeface="Arial" panose="020B0604020202020204" pitchFamily="34" charset="0"/>
              <a:cs typeface="Arial" panose="020B0604020202020204" pitchFamily="34" charset="0"/>
            </a:endParaRPr>
          </a:p>
        </p:txBody>
      </p:sp>
      <p:sp>
        <p:nvSpPr>
          <p:cNvPr id="30" name="object 5">
            <a:extLst>
              <a:ext uri="{FF2B5EF4-FFF2-40B4-BE49-F238E27FC236}">
                <a16:creationId xmlns:a16="http://schemas.microsoft.com/office/drawing/2014/main" id="{FB0F6E71-640A-BA04-ED5E-F09F65435361}"/>
              </a:ext>
            </a:extLst>
          </p:cNvPr>
          <p:cNvSpPr txBox="1"/>
          <p:nvPr userDrawn="1"/>
        </p:nvSpPr>
        <p:spPr>
          <a:xfrm>
            <a:off x="2387341" y="3966493"/>
            <a:ext cx="4669155" cy="1962717"/>
          </a:xfrm>
          <a:prstGeom prst="rect">
            <a:avLst/>
          </a:prstGeom>
        </p:spPr>
        <p:txBody>
          <a:bodyPr vert="horz" wrap="square" lIns="0" tIns="31115" rIns="0" bIns="0" rtlCol="0">
            <a:spAutoFit/>
          </a:bodyPr>
          <a:lstStyle/>
          <a:p>
            <a:pPr marL="17145">
              <a:lnSpc>
                <a:spcPct val="100000"/>
              </a:lnSpc>
              <a:spcBef>
                <a:spcPts val="245"/>
              </a:spcBef>
            </a:pPr>
            <a:r>
              <a:rPr sz="1200" dirty="0">
                <a:solidFill>
                  <a:srgbClr val="1E2C4C"/>
                </a:solidFill>
                <a:latin typeface="Montserrat-Light"/>
                <a:cs typeface="Montserrat-Light"/>
              </a:rPr>
              <a:t>Arial</a:t>
            </a:r>
            <a:r>
              <a:rPr sz="1200" spc="-25" dirty="0">
                <a:solidFill>
                  <a:srgbClr val="1E2C4C"/>
                </a:solidFill>
                <a:latin typeface="Montserrat-Light"/>
                <a:cs typeface="Montserrat-Light"/>
              </a:rPr>
              <a:t> </a:t>
            </a:r>
            <a:r>
              <a:rPr sz="1200" spc="-20" dirty="0">
                <a:solidFill>
                  <a:srgbClr val="1E2C4C"/>
                </a:solidFill>
                <a:latin typeface="Montserrat-Light"/>
                <a:cs typeface="Montserrat-Light"/>
              </a:rPr>
              <a:t>Bold</a:t>
            </a:r>
            <a:endParaRPr sz="1200" dirty="0">
              <a:solidFill>
                <a:srgbClr val="1E2C4C"/>
              </a:solidFill>
              <a:latin typeface="Montserrat-Light"/>
              <a:cs typeface="Montserrat-Light"/>
            </a:endParaRPr>
          </a:p>
          <a:p>
            <a:pPr marL="69850">
              <a:lnSpc>
                <a:spcPts val="2030"/>
              </a:lnSpc>
              <a:spcBef>
                <a:spcPts val="235"/>
              </a:spcBef>
            </a:pPr>
            <a:r>
              <a:rPr sz="1900" b="1" spc="-10" dirty="0">
                <a:solidFill>
                  <a:srgbClr val="1E2C4C"/>
                </a:solidFill>
                <a:latin typeface="Arial"/>
                <a:cs typeface="Arial"/>
              </a:rPr>
              <a:t>ABCDEFGHIJKLMNOPQRSTUVWXYZ</a:t>
            </a:r>
            <a:endParaRPr sz="1900" dirty="0">
              <a:solidFill>
                <a:srgbClr val="1E2C4C"/>
              </a:solidFill>
              <a:latin typeface="Arial"/>
              <a:cs typeface="Arial"/>
            </a:endParaRPr>
          </a:p>
          <a:p>
            <a:pPr marL="69850">
              <a:lnSpc>
                <a:spcPts val="2030"/>
              </a:lnSpc>
            </a:pPr>
            <a:r>
              <a:rPr sz="1900" b="1" spc="-10" dirty="0">
                <a:solidFill>
                  <a:srgbClr val="1E2C4C"/>
                </a:solidFill>
                <a:latin typeface="Arial"/>
                <a:cs typeface="Arial"/>
              </a:rPr>
              <a:t>abcdefghijklmnopqrstuvwxyz123456789</a:t>
            </a:r>
            <a:endParaRPr sz="1900" dirty="0">
              <a:solidFill>
                <a:srgbClr val="1E2C4C"/>
              </a:solidFill>
              <a:latin typeface="Arial"/>
              <a:cs typeface="Arial"/>
            </a:endParaRPr>
          </a:p>
          <a:p>
            <a:pPr marL="12700">
              <a:lnSpc>
                <a:spcPct val="100000"/>
              </a:lnSpc>
              <a:spcBef>
                <a:spcPts val="1380"/>
              </a:spcBef>
            </a:pPr>
            <a:r>
              <a:rPr sz="1200" dirty="0">
                <a:solidFill>
                  <a:srgbClr val="1E2C4C"/>
                </a:solidFill>
                <a:latin typeface="Montserrat-Light"/>
                <a:cs typeface="Montserrat-Light"/>
              </a:rPr>
              <a:t>Arial</a:t>
            </a:r>
            <a:r>
              <a:rPr sz="1200" spc="-15" dirty="0">
                <a:solidFill>
                  <a:srgbClr val="1E2C4C"/>
                </a:solidFill>
                <a:latin typeface="Montserrat-Light"/>
                <a:cs typeface="Montserrat-Light"/>
              </a:rPr>
              <a:t> </a:t>
            </a:r>
            <a:r>
              <a:rPr sz="1200" spc="-10" dirty="0">
                <a:solidFill>
                  <a:srgbClr val="1E2C4C"/>
                </a:solidFill>
                <a:latin typeface="Montserrat-Light"/>
                <a:cs typeface="Montserrat-Light"/>
              </a:rPr>
              <a:t>Regular</a:t>
            </a:r>
            <a:endParaRPr sz="1200" dirty="0">
              <a:solidFill>
                <a:srgbClr val="1E2C4C"/>
              </a:solidFill>
              <a:latin typeface="Montserrat-Light"/>
              <a:cs typeface="Montserrat-Light"/>
            </a:endParaRPr>
          </a:p>
          <a:p>
            <a:pPr marL="64769">
              <a:lnSpc>
                <a:spcPts val="2030"/>
              </a:lnSpc>
              <a:spcBef>
                <a:spcPts val="235"/>
              </a:spcBef>
            </a:pPr>
            <a:r>
              <a:rPr sz="1900" spc="-10" dirty="0">
                <a:solidFill>
                  <a:srgbClr val="1E2C4C"/>
                </a:solidFill>
                <a:latin typeface="Arial"/>
                <a:cs typeface="Arial"/>
              </a:rPr>
              <a:t>ABCDEFGHIJKLMNOPQRSTUVWXYZ</a:t>
            </a:r>
            <a:endParaRPr sz="1900" dirty="0">
              <a:solidFill>
                <a:srgbClr val="1E2C4C"/>
              </a:solidFill>
              <a:latin typeface="Arial"/>
              <a:cs typeface="Arial"/>
            </a:endParaRPr>
          </a:p>
          <a:p>
            <a:pPr marL="64769">
              <a:lnSpc>
                <a:spcPts val="2030"/>
              </a:lnSpc>
            </a:pPr>
            <a:r>
              <a:rPr sz="1900" spc="-10" dirty="0">
                <a:solidFill>
                  <a:srgbClr val="1E2C4C"/>
                </a:solidFill>
                <a:latin typeface="Arial"/>
                <a:cs typeface="Arial"/>
              </a:rPr>
              <a:t>abcdefghijklmnopqrstuvwxyz123456789</a:t>
            </a:r>
            <a:endParaRPr sz="1900" dirty="0">
              <a:solidFill>
                <a:srgbClr val="1E2C4C"/>
              </a:solidFill>
              <a:latin typeface="Arial"/>
              <a:cs typeface="Arial"/>
            </a:endParaRPr>
          </a:p>
          <a:p>
            <a:pPr>
              <a:lnSpc>
                <a:spcPct val="100000"/>
              </a:lnSpc>
              <a:spcBef>
                <a:spcPts val="50"/>
              </a:spcBef>
            </a:pPr>
            <a:endParaRPr sz="1900" dirty="0">
              <a:solidFill>
                <a:srgbClr val="1E2C4C"/>
              </a:solidFill>
              <a:latin typeface="Corbel"/>
              <a:cs typeface="Corbel"/>
            </a:endParaRPr>
          </a:p>
        </p:txBody>
      </p:sp>
      <p:sp>
        <p:nvSpPr>
          <p:cNvPr id="31" name="object 5">
            <a:extLst>
              <a:ext uri="{FF2B5EF4-FFF2-40B4-BE49-F238E27FC236}">
                <a16:creationId xmlns:a16="http://schemas.microsoft.com/office/drawing/2014/main" id="{97A07F77-4224-4A82-81CE-34D43F9B13B9}"/>
              </a:ext>
            </a:extLst>
          </p:cNvPr>
          <p:cNvSpPr txBox="1"/>
          <p:nvPr userDrawn="1"/>
        </p:nvSpPr>
        <p:spPr>
          <a:xfrm>
            <a:off x="7136360" y="3966493"/>
            <a:ext cx="4669155" cy="1059906"/>
          </a:xfrm>
          <a:prstGeom prst="rect">
            <a:avLst/>
          </a:prstGeom>
        </p:spPr>
        <p:txBody>
          <a:bodyPr vert="horz" wrap="square" lIns="0" tIns="31115" rIns="0" bIns="0" rtlCol="0">
            <a:spAutoFit/>
          </a:bodyPr>
          <a:lstStyle/>
          <a:p>
            <a:pPr marL="38735">
              <a:lnSpc>
                <a:spcPct val="100000"/>
              </a:lnSpc>
              <a:spcBef>
                <a:spcPts val="1395"/>
              </a:spcBef>
            </a:pPr>
            <a:r>
              <a:rPr sz="1200" dirty="0">
                <a:solidFill>
                  <a:srgbClr val="1E2C4C"/>
                </a:solidFill>
                <a:latin typeface="Montserrat-Light"/>
                <a:cs typeface="Montserrat-Light"/>
              </a:rPr>
              <a:t>Arial</a:t>
            </a:r>
            <a:r>
              <a:rPr sz="1200" spc="-15" dirty="0">
                <a:solidFill>
                  <a:srgbClr val="1E2C4C"/>
                </a:solidFill>
                <a:latin typeface="Montserrat-Light"/>
                <a:cs typeface="Montserrat-Light"/>
              </a:rPr>
              <a:t> </a:t>
            </a:r>
            <a:r>
              <a:rPr sz="1200" spc="-10" dirty="0">
                <a:solidFill>
                  <a:srgbClr val="1E2C4C"/>
                </a:solidFill>
                <a:latin typeface="Montserrat-Light"/>
                <a:cs typeface="Montserrat-Light"/>
              </a:rPr>
              <a:t>Italic</a:t>
            </a:r>
            <a:endParaRPr sz="1200" dirty="0">
              <a:solidFill>
                <a:srgbClr val="1E2C4C"/>
              </a:solidFill>
              <a:latin typeface="Montserrat-Light"/>
              <a:cs typeface="Montserrat-Light"/>
            </a:endParaRPr>
          </a:p>
          <a:p>
            <a:pPr marL="90805">
              <a:lnSpc>
                <a:spcPts val="2030"/>
              </a:lnSpc>
              <a:spcBef>
                <a:spcPts val="229"/>
              </a:spcBef>
            </a:pPr>
            <a:r>
              <a:rPr sz="1900" i="1" spc="-10" dirty="0">
                <a:solidFill>
                  <a:srgbClr val="1E2C4C"/>
                </a:solidFill>
                <a:latin typeface="Arial"/>
                <a:cs typeface="Arial"/>
              </a:rPr>
              <a:t>ABCDEFGHIJKLMNOPQRSTUVWXYZ</a:t>
            </a:r>
            <a:endParaRPr sz="1900" dirty="0">
              <a:solidFill>
                <a:srgbClr val="1E2C4C"/>
              </a:solidFill>
              <a:latin typeface="Arial"/>
              <a:cs typeface="Arial"/>
            </a:endParaRPr>
          </a:p>
          <a:p>
            <a:pPr marL="90805">
              <a:lnSpc>
                <a:spcPts val="2030"/>
              </a:lnSpc>
            </a:pPr>
            <a:r>
              <a:rPr sz="1900" i="1" spc="-10" dirty="0">
                <a:solidFill>
                  <a:srgbClr val="1E2C4C"/>
                </a:solidFill>
                <a:latin typeface="Arial"/>
                <a:cs typeface="Arial"/>
              </a:rPr>
              <a:t>abcdefghijklmnopqrstuvwxyz123456789</a:t>
            </a:r>
            <a:endParaRPr sz="1900" dirty="0">
              <a:solidFill>
                <a:srgbClr val="1E2C4C"/>
              </a:solidFill>
              <a:latin typeface="Arial"/>
              <a:cs typeface="Arial"/>
            </a:endParaRPr>
          </a:p>
          <a:p>
            <a:pPr>
              <a:lnSpc>
                <a:spcPct val="100000"/>
              </a:lnSpc>
              <a:spcBef>
                <a:spcPts val="50"/>
              </a:spcBef>
            </a:pPr>
            <a:endParaRPr sz="1900" dirty="0">
              <a:solidFill>
                <a:srgbClr val="1E2C4C"/>
              </a:solidFill>
              <a:latin typeface="Corbel"/>
              <a:cs typeface="Corbel"/>
            </a:endParaRPr>
          </a:p>
        </p:txBody>
      </p:sp>
    </p:spTree>
    <p:extLst>
      <p:ext uri="{BB962C8B-B14F-4D97-AF65-F5344CB8AC3E}">
        <p14:creationId xmlns:p14="http://schemas.microsoft.com/office/powerpoint/2010/main" val="1689925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and Guidelines 2">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TextBox 1">
            <a:extLst>
              <a:ext uri="{FF2B5EF4-FFF2-40B4-BE49-F238E27FC236}">
                <a16:creationId xmlns:a16="http://schemas.microsoft.com/office/drawing/2014/main" id="{33799B91-8427-C888-6E20-B00385C12276}"/>
              </a:ext>
            </a:extLst>
          </p:cNvPr>
          <p:cNvSpPr txBox="1"/>
          <p:nvPr userDrawn="1"/>
        </p:nvSpPr>
        <p:spPr>
          <a:xfrm>
            <a:off x="609921" y="468351"/>
            <a:ext cx="4611007" cy="646331"/>
          </a:xfrm>
          <a:prstGeom prst="rect">
            <a:avLst/>
          </a:prstGeom>
          <a:noFill/>
        </p:spPr>
        <p:txBody>
          <a:bodyPr wrap="square" rtlCol="0">
            <a:spAutoFit/>
          </a:bodyPr>
          <a:lstStyle/>
          <a:p>
            <a:r>
              <a:rPr lang="en-US" sz="3600" b="1" dirty="0">
                <a:solidFill>
                  <a:srgbClr val="1E2C4C"/>
                </a:solidFill>
                <a:latin typeface="Arial Black" panose="020B0604020202020204" pitchFamily="34" charset="0"/>
                <a:cs typeface="Arial Black" panose="020B0604020202020204" pitchFamily="34" charset="0"/>
              </a:rPr>
              <a:t>Brand Essentials</a:t>
            </a:r>
          </a:p>
        </p:txBody>
      </p:sp>
      <p:sp>
        <p:nvSpPr>
          <p:cNvPr id="4" name="TextBox 3">
            <a:extLst>
              <a:ext uri="{FF2B5EF4-FFF2-40B4-BE49-F238E27FC236}">
                <a16:creationId xmlns:a16="http://schemas.microsoft.com/office/drawing/2014/main" id="{3DBD7CAC-9512-C98C-DCC2-7C5AAF3FA16B}"/>
              </a:ext>
            </a:extLst>
          </p:cNvPr>
          <p:cNvSpPr txBox="1"/>
          <p:nvPr userDrawn="1"/>
        </p:nvSpPr>
        <p:spPr>
          <a:xfrm>
            <a:off x="667500" y="1538952"/>
            <a:ext cx="3235703" cy="369332"/>
          </a:xfrm>
          <a:prstGeom prst="rect">
            <a:avLst/>
          </a:prstGeom>
          <a:noFill/>
        </p:spPr>
        <p:txBody>
          <a:bodyPr wrap="square" rtlCol="0">
            <a:spAutoFit/>
          </a:bodyPr>
          <a:lstStyle/>
          <a:p>
            <a:r>
              <a:rPr lang="en-GB" sz="1800" i="1" dirty="0">
                <a:solidFill>
                  <a:srgbClr val="021959"/>
                </a:solidFill>
                <a:effectLst/>
                <a:latin typeface="Arial" panose="020B0604020202020204" pitchFamily="34" charset="0"/>
                <a:cs typeface="Arial" panose="020B0604020202020204" pitchFamily="34" charset="0"/>
              </a:rPr>
              <a:t>Layout Example: </a:t>
            </a:r>
            <a:endParaRPr lang="en-GB" i="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01D4AAB-65ED-A012-D7B2-EF7A1799D655}"/>
              </a:ext>
            </a:extLst>
          </p:cNvPr>
          <p:cNvPicPr>
            <a:picLocks noChangeAspect="1"/>
          </p:cNvPicPr>
          <p:nvPr userDrawn="1"/>
        </p:nvPicPr>
        <p:blipFill>
          <a:blip r:embed="rId3"/>
          <a:stretch>
            <a:fillRect/>
          </a:stretch>
        </p:blipFill>
        <p:spPr>
          <a:xfrm>
            <a:off x="667500" y="1155938"/>
            <a:ext cx="1059929" cy="117770"/>
          </a:xfrm>
          <a:prstGeom prst="rect">
            <a:avLst/>
          </a:prstGeom>
        </p:spPr>
      </p:pic>
      <p:pic>
        <p:nvPicPr>
          <p:cNvPr id="14" name="Picture 13">
            <a:extLst>
              <a:ext uri="{FF2B5EF4-FFF2-40B4-BE49-F238E27FC236}">
                <a16:creationId xmlns:a16="http://schemas.microsoft.com/office/drawing/2014/main" id="{C5C0F27D-B738-3641-5A65-AF46BF592CD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905674" y="1936521"/>
            <a:ext cx="7095743" cy="3977767"/>
          </a:xfrm>
          <a:prstGeom prst="rect">
            <a:avLst/>
          </a:prstGeom>
          <a:effectLst>
            <a:outerShdw blurRad="63500" sx="102000" sy="102000" algn="ctr" rotWithShape="0">
              <a:prstClr val="black">
                <a:alpha val="40000"/>
              </a:prstClr>
            </a:outerShdw>
          </a:effectLst>
        </p:spPr>
      </p:pic>
      <p:cxnSp>
        <p:nvCxnSpPr>
          <p:cNvPr id="32" name="Straight Arrow Connector 31">
            <a:extLst>
              <a:ext uri="{FF2B5EF4-FFF2-40B4-BE49-F238E27FC236}">
                <a16:creationId xmlns:a16="http://schemas.microsoft.com/office/drawing/2014/main" id="{F01119AD-8A4C-4069-1A8F-34A47843EE22}"/>
              </a:ext>
            </a:extLst>
          </p:cNvPr>
          <p:cNvCxnSpPr>
            <a:cxnSpLocks/>
          </p:cNvCxnSpPr>
          <p:nvPr userDrawn="1"/>
        </p:nvCxnSpPr>
        <p:spPr>
          <a:xfrm>
            <a:off x="631187" y="2349910"/>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CD80CA98-15AD-2D7D-3FFD-DD059ADBF9E7}"/>
              </a:ext>
            </a:extLst>
          </p:cNvPr>
          <p:cNvSpPr txBox="1"/>
          <p:nvPr userDrawn="1"/>
        </p:nvSpPr>
        <p:spPr>
          <a:xfrm>
            <a:off x="631187" y="2071665"/>
            <a:ext cx="2665635"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Title – Arial Bold 36pt</a:t>
            </a:r>
          </a:p>
        </p:txBody>
      </p:sp>
      <p:cxnSp>
        <p:nvCxnSpPr>
          <p:cNvPr id="34" name="Straight Arrow Connector 33">
            <a:extLst>
              <a:ext uri="{FF2B5EF4-FFF2-40B4-BE49-F238E27FC236}">
                <a16:creationId xmlns:a16="http://schemas.microsoft.com/office/drawing/2014/main" id="{809EFFEE-6BF3-D4D1-D77E-07665C0513B6}"/>
              </a:ext>
            </a:extLst>
          </p:cNvPr>
          <p:cNvCxnSpPr>
            <a:cxnSpLocks/>
          </p:cNvCxnSpPr>
          <p:nvPr userDrawn="1"/>
        </p:nvCxnSpPr>
        <p:spPr>
          <a:xfrm>
            <a:off x="631187" y="270796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4A31F87A-B93F-B528-D1C9-CA12851A1801}"/>
              </a:ext>
            </a:extLst>
          </p:cNvPr>
          <p:cNvSpPr txBox="1"/>
          <p:nvPr userDrawn="1"/>
        </p:nvSpPr>
        <p:spPr>
          <a:xfrm>
            <a:off x="631187" y="2429794"/>
            <a:ext cx="3293282"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Sub-title – Arial Regular 36pt</a:t>
            </a:r>
          </a:p>
        </p:txBody>
      </p:sp>
      <p:cxnSp>
        <p:nvCxnSpPr>
          <p:cNvPr id="36" name="Straight Arrow Connector 35">
            <a:extLst>
              <a:ext uri="{FF2B5EF4-FFF2-40B4-BE49-F238E27FC236}">
                <a16:creationId xmlns:a16="http://schemas.microsoft.com/office/drawing/2014/main" id="{6353CBFC-7CFF-64C2-C6CE-B4C5083BAFDF}"/>
              </a:ext>
            </a:extLst>
          </p:cNvPr>
          <p:cNvCxnSpPr>
            <a:cxnSpLocks/>
          </p:cNvCxnSpPr>
          <p:nvPr userDrawn="1"/>
        </p:nvCxnSpPr>
        <p:spPr>
          <a:xfrm>
            <a:off x="631187" y="3301404"/>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525DC6EC-C171-5876-1107-DF1F37174B17}"/>
              </a:ext>
            </a:extLst>
          </p:cNvPr>
          <p:cNvSpPr txBox="1"/>
          <p:nvPr userDrawn="1"/>
        </p:nvSpPr>
        <p:spPr>
          <a:xfrm>
            <a:off x="631187" y="3023232"/>
            <a:ext cx="2944162"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Lead-in-style – Arial Bold 14pt</a:t>
            </a:r>
          </a:p>
        </p:txBody>
      </p:sp>
      <p:cxnSp>
        <p:nvCxnSpPr>
          <p:cNvPr id="38" name="Straight Arrow Connector 37">
            <a:extLst>
              <a:ext uri="{FF2B5EF4-FFF2-40B4-BE49-F238E27FC236}">
                <a16:creationId xmlns:a16="http://schemas.microsoft.com/office/drawing/2014/main" id="{010CEB12-6C36-8270-4A5C-7E85874CC764}"/>
              </a:ext>
            </a:extLst>
          </p:cNvPr>
          <p:cNvCxnSpPr>
            <a:cxnSpLocks/>
          </p:cNvCxnSpPr>
          <p:nvPr userDrawn="1"/>
        </p:nvCxnSpPr>
        <p:spPr>
          <a:xfrm>
            <a:off x="631187" y="392260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860039C0-5920-0995-F32B-57C01FCDD204}"/>
              </a:ext>
            </a:extLst>
          </p:cNvPr>
          <p:cNvSpPr txBox="1"/>
          <p:nvPr userDrawn="1"/>
        </p:nvSpPr>
        <p:spPr>
          <a:xfrm>
            <a:off x="631187" y="3644434"/>
            <a:ext cx="2944162"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Body Heading – Arial Bold 14pt</a:t>
            </a:r>
          </a:p>
        </p:txBody>
      </p:sp>
      <p:cxnSp>
        <p:nvCxnSpPr>
          <p:cNvPr id="40" name="Straight Arrow Connector 39">
            <a:extLst>
              <a:ext uri="{FF2B5EF4-FFF2-40B4-BE49-F238E27FC236}">
                <a16:creationId xmlns:a16="http://schemas.microsoft.com/office/drawing/2014/main" id="{ADE01D2E-932D-0DF9-321A-BC47498F3947}"/>
              </a:ext>
            </a:extLst>
          </p:cNvPr>
          <p:cNvCxnSpPr>
            <a:cxnSpLocks/>
          </p:cNvCxnSpPr>
          <p:nvPr userDrawn="1"/>
        </p:nvCxnSpPr>
        <p:spPr>
          <a:xfrm>
            <a:off x="631187" y="424377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1" name="TextBox 40">
            <a:extLst>
              <a:ext uri="{FF2B5EF4-FFF2-40B4-BE49-F238E27FC236}">
                <a16:creationId xmlns:a16="http://schemas.microsoft.com/office/drawing/2014/main" id="{0ACBF59A-5E71-BE26-524D-7D5B99DA3B37}"/>
              </a:ext>
            </a:extLst>
          </p:cNvPr>
          <p:cNvSpPr txBox="1"/>
          <p:nvPr userDrawn="1"/>
        </p:nvSpPr>
        <p:spPr>
          <a:xfrm>
            <a:off x="631187" y="3965604"/>
            <a:ext cx="2944162"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Body Copy – Arial Regular 14pt</a:t>
            </a:r>
          </a:p>
        </p:txBody>
      </p:sp>
      <p:pic>
        <p:nvPicPr>
          <p:cNvPr id="42" name="Picture 41">
            <a:extLst>
              <a:ext uri="{FF2B5EF4-FFF2-40B4-BE49-F238E27FC236}">
                <a16:creationId xmlns:a16="http://schemas.microsoft.com/office/drawing/2014/main" id="{307F81FB-111F-A2A9-623F-DE6C133B1CD8}"/>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923529" y="4459484"/>
            <a:ext cx="3700704" cy="2076005"/>
          </a:xfrm>
          <a:prstGeom prst="rect">
            <a:avLst/>
          </a:prstGeom>
          <a:effectLst>
            <a:outerShdw blurRad="63500" sx="102000" sy="102000" algn="ctr" rotWithShape="0">
              <a:prstClr val="black">
                <a:alpha val="40000"/>
              </a:prstClr>
            </a:outerShdw>
          </a:effectLst>
        </p:spPr>
      </p:pic>
      <p:cxnSp>
        <p:nvCxnSpPr>
          <p:cNvPr id="43" name="Straight Arrow Connector 42">
            <a:extLst>
              <a:ext uri="{FF2B5EF4-FFF2-40B4-BE49-F238E27FC236}">
                <a16:creationId xmlns:a16="http://schemas.microsoft.com/office/drawing/2014/main" id="{EC357DB1-F523-41CC-A15C-739D048E0659}"/>
              </a:ext>
            </a:extLst>
          </p:cNvPr>
          <p:cNvCxnSpPr>
            <a:cxnSpLocks/>
          </p:cNvCxnSpPr>
          <p:nvPr userDrawn="1"/>
        </p:nvCxnSpPr>
        <p:spPr>
          <a:xfrm>
            <a:off x="667500" y="4840781"/>
            <a:ext cx="240734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F3D87EC5-35A4-4FB7-5895-9F2BA401CAE9}"/>
              </a:ext>
            </a:extLst>
          </p:cNvPr>
          <p:cNvSpPr txBox="1"/>
          <p:nvPr userDrawn="1"/>
        </p:nvSpPr>
        <p:spPr>
          <a:xfrm>
            <a:off x="631187" y="4562536"/>
            <a:ext cx="1941451" cy="276999"/>
          </a:xfrm>
          <a:prstGeom prst="rect">
            <a:avLst/>
          </a:prstGeom>
          <a:noFill/>
        </p:spPr>
        <p:txBody>
          <a:bodyPr wrap="square" rtlCol="0">
            <a:spAutoFit/>
          </a:bodyPr>
          <a:lstStyle/>
          <a:p>
            <a:r>
              <a:rPr lang="en-US" sz="1200" dirty="0">
                <a:solidFill>
                  <a:srgbClr val="1E2C4C"/>
                </a:solidFill>
                <a:latin typeface="Arial" panose="020B0604020202020204" pitchFamily="34" charset="0"/>
                <a:cs typeface="Arial" panose="020B0604020202020204" pitchFamily="34" charset="0"/>
              </a:rPr>
              <a:t>Title Line</a:t>
            </a:r>
          </a:p>
        </p:txBody>
      </p:sp>
      <p:sp>
        <p:nvSpPr>
          <p:cNvPr id="45" name="TextBox 44">
            <a:extLst>
              <a:ext uri="{FF2B5EF4-FFF2-40B4-BE49-F238E27FC236}">
                <a16:creationId xmlns:a16="http://schemas.microsoft.com/office/drawing/2014/main" id="{EEDC9D00-1FDB-76B9-453E-84A56BA3FD26}"/>
              </a:ext>
            </a:extLst>
          </p:cNvPr>
          <p:cNvSpPr txBox="1"/>
          <p:nvPr userDrawn="1"/>
        </p:nvSpPr>
        <p:spPr>
          <a:xfrm>
            <a:off x="658977" y="4909142"/>
            <a:ext cx="2099389" cy="707886"/>
          </a:xfrm>
          <a:prstGeom prst="rect">
            <a:avLst/>
          </a:prstGeom>
          <a:noFill/>
        </p:spPr>
        <p:txBody>
          <a:bodyPr wrap="square" rtlCol="0">
            <a:spAutoFit/>
          </a:bodyPr>
          <a:lstStyle/>
          <a:p>
            <a:r>
              <a:rPr lang="en-GB" sz="1000" dirty="0">
                <a:solidFill>
                  <a:srgbClr val="1E2C4C"/>
                </a:solidFill>
                <a:effectLst/>
                <a:latin typeface="Helvetica Neue" panose="02000503000000020004" pitchFamily="2" charset="0"/>
              </a:rPr>
              <a:t>In instances where a sub-title is not required, you may opt to utilise a gradient line to accentuate the title.</a:t>
            </a:r>
          </a:p>
        </p:txBody>
      </p:sp>
    </p:spTree>
    <p:extLst>
      <p:ext uri="{BB962C8B-B14F-4D97-AF65-F5344CB8AC3E}">
        <p14:creationId xmlns:p14="http://schemas.microsoft.com/office/powerpoint/2010/main" val="247489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10296145" y="490727"/>
            <a:ext cx="1673350" cy="676655"/>
          </a:xfrm>
          <a:prstGeom prst="rect">
            <a:avLst/>
          </a:prstGeom>
        </p:spPr>
      </p:pic>
      <p:pic>
        <p:nvPicPr>
          <p:cNvPr id="17" name="bg object 17"/>
          <p:cNvPicPr/>
          <p:nvPr/>
        </p:nvPicPr>
        <p:blipFill>
          <a:blip r:embed="rId9" cstate="print"/>
          <a:stretch>
            <a:fillRect/>
          </a:stretch>
        </p:blipFill>
        <p:spPr>
          <a:xfrm>
            <a:off x="667512" y="1155204"/>
            <a:ext cx="1060703" cy="118858"/>
          </a:xfrm>
          <a:prstGeom prst="rect">
            <a:avLst/>
          </a:prstGeom>
        </p:spPr>
      </p:pic>
      <p:sp>
        <p:nvSpPr>
          <p:cNvPr id="2" name="Holder 2"/>
          <p:cNvSpPr>
            <a:spLocks noGrp="1"/>
          </p:cNvSpPr>
          <p:nvPr>
            <p:ph type="title"/>
          </p:nvPr>
        </p:nvSpPr>
        <p:spPr>
          <a:xfrm>
            <a:off x="688662" y="429581"/>
            <a:ext cx="7550730" cy="615349"/>
          </a:xfrm>
          <a:prstGeom prst="rect">
            <a:avLst/>
          </a:prstGeom>
        </p:spPr>
        <p:txBody>
          <a:bodyPr wrap="square" lIns="0" tIns="0" rIns="0" bIns="0">
            <a:spAutoFit/>
          </a:bodyPr>
          <a:lstStyle>
            <a:lvl1pPr>
              <a:defRPr sz="3600" b="0" i="0">
                <a:solidFill>
                  <a:srgbClr val="4B3D91"/>
                </a:solidFill>
                <a:latin typeface="Arial Black"/>
                <a:cs typeface="Arial Black"/>
              </a:defRPr>
            </a:lvl1pPr>
          </a:lstStyle>
          <a:p>
            <a:endParaRPr/>
          </a:p>
        </p:txBody>
      </p:sp>
      <p:sp>
        <p:nvSpPr>
          <p:cNvPr id="3" name="Holder 3"/>
          <p:cNvSpPr>
            <a:spLocks noGrp="1"/>
          </p:cNvSpPr>
          <p:nvPr>
            <p:ph type="body" idx="1"/>
          </p:nvPr>
        </p:nvSpPr>
        <p:spPr>
          <a:xfrm>
            <a:off x="1066958" y="1639877"/>
            <a:ext cx="10058082" cy="1554480"/>
          </a:xfrm>
          <a:prstGeom prst="rect">
            <a:avLst/>
          </a:prstGeom>
        </p:spPr>
        <p:txBody>
          <a:bodyPr wrap="square" lIns="0" tIns="0" rIns="0" bIns="0">
            <a:spAutoFit/>
          </a:bodyPr>
          <a:lstStyle>
            <a:lvl1pPr>
              <a:defRPr sz="2000" b="0" i="0">
                <a:solidFill>
                  <a:srgbClr val="4B3D9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5/13/2025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099697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2" Type="http://schemas.microsoft.com/office/2018/10/relationships/comments" Target="../comments/modernComment_127_283CBE4.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18/10/relationships/comments" Target="../comments/modernComment_7FFFFFFF_4DA7564.xml"/><Relationship Id="rId7" Type="http://schemas.openxmlformats.org/officeDocument/2006/relationships/image" Target="../media/image27.svg"/><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oleObject" Target="../embeddings/oleObject1.bin"/><Relationship Id="rId9"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microsoft.com/office/2018/10/relationships/comments" Target="../comments/modernComment_102_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18/10/relationships/comments" Target="../comments/modernComment_107_0.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hyperlink" Target="http://www.heuefs.eu/" TargetMode="External"/><Relationship Id="rId7" Type="http://schemas.openxmlformats.org/officeDocument/2006/relationships/hyperlink" Target="mailto:info@heuefs.eu" TargetMode="Externa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9BC9EA-A4F8-BDA1-A00F-6F622B534969}"/>
              </a:ext>
            </a:extLst>
          </p:cNvPr>
          <p:cNvSpPr>
            <a:spLocks noGrp="1"/>
          </p:cNvSpPr>
          <p:nvPr>
            <p:ph idx="10"/>
          </p:nvPr>
        </p:nvSpPr>
        <p:spPr>
          <a:xfrm>
            <a:off x="2531245" y="2489791"/>
            <a:ext cx="9487089" cy="1679933"/>
          </a:xfrm>
        </p:spPr>
        <p:txBody>
          <a:bodyPr/>
          <a:lstStyle/>
          <a:p>
            <a:r>
              <a:rPr lang="en-US" dirty="0"/>
              <a:t>Empowering European Innovators with Early Feasibility Studies </a:t>
            </a:r>
            <a:endParaRPr lang="en-CH" dirty="0"/>
          </a:p>
        </p:txBody>
      </p:sp>
      <p:sp>
        <p:nvSpPr>
          <p:cNvPr id="5" name="Content Placeholder 4">
            <a:extLst>
              <a:ext uri="{FF2B5EF4-FFF2-40B4-BE49-F238E27FC236}">
                <a16:creationId xmlns:a16="http://schemas.microsoft.com/office/drawing/2014/main" id="{08D96040-20BA-7AD4-6D1B-1AE5501A1D34}"/>
              </a:ext>
            </a:extLst>
          </p:cNvPr>
          <p:cNvSpPr>
            <a:spLocks noGrp="1"/>
          </p:cNvSpPr>
          <p:nvPr>
            <p:ph idx="22"/>
          </p:nvPr>
        </p:nvSpPr>
        <p:spPr>
          <a:xfrm>
            <a:off x="2522385" y="4343400"/>
            <a:ext cx="6820089" cy="599931"/>
          </a:xfrm>
        </p:spPr>
        <p:txBody>
          <a:bodyPr/>
          <a:lstStyle/>
          <a:p>
            <a:r>
              <a:rPr lang="en-US" sz="3200" dirty="0"/>
              <a:t>MedTech Forum 2025</a:t>
            </a:r>
            <a:endParaRPr lang="en-CH" sz="3200" dirty="0"/>
          </a:p>
        </p:txBody>
      </p:sp>
      <p:sp>
        <p:nvSpPr>
          <p:cNvPr id="4" name="Content Placeholder 3">
            <a:extLst>
              <a:ext uri="{FF2B5EF4-FFF2-40B4-BE49-F238E27FC236}">
                <a16:creationId xmlns:a16="http://schemas.microsoft.com/office/drawing/2014/main" id="{205FE388-AEC6-0515-4432-76AEF59009B2}"/>
              </a:ext>
            </a:extLst>
          </p:cNvPr>
          <p:cNvSpPr>
            <a:spLocks noGrp="1"/>
          </p:cNvSpPr>
          <p:nvPr>
            <p:ph idx="21"/>
          </p:nvPr>
        </p:nvSpPr>
        <p:spPr>
          <a:xfrm>
            <a:off x="2586181" y="5029201"/>
            <a:ext cx="2747819" cy="533400"/>
          </a:xfrm>
        </p:spPr>
        <p:txBody>
          <a:bodyPr/>
          <a:lstStyle/>
          <a:p>
            <a:r>
              <a:rPr lang="en-US" sz="2200" dirty="0"/>
              <a:t>14</a:t>
            </a:r>
            <a:r>
              <a:rPr lang="en-US" sz="2200" baseline="30000" dirty="0"/>
              <a:t>th</a:t>
            </a:r>
            <a:r>
              <a:rPr lang="en-US" sz="2200" dirty="0"/>
              <a:t> May 2025</a:t>
            </a:r>
            <a:endParaRPr lang="en-CH"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E60849-536A-AD57-9B6D-0CE747361E9D}"/>
              </a:ext>
            </a:extLst>
          </p:cNvPr>
          <p:cNvSpPr>
            <a:spLocks noGrp="1"/>
          </p:cNvSpPr>
          <p:nvPr>
            <p:ph idx="10"/>
          </p:nvPr>
        </p:nvSpPr>
        <p:spPr>
          <a:xfrm>
            <a:off x="665113" y="481905"/>
            <a:ext cx="9520422" cy="553998"/>
          </a:xfrm>
        </p:spPr>
        <p:txBody>
          <a:bodyPr/>
          <a:lstStyle/>
          <a:p>
            <a:r>
              <a:rPr lang="en-US" b="0" spc="-10" dirty="0">
                <a:solidFill>
                  <a:srgbClr val="4B3D91"/>
                </a:solidFill>
                <a:latin typeface="Arial Black"/>
                <a:ea typeface="+mj-ea"/>
              </a:rPr>
              <a:t>Welcome to the Panel </a:t>
            </a:r>
            <a:endParaRPr lang="en-CH" b="0" spc="-10" dirty="0">
              <a:solidFill>
                <a:srgbClr val="4B3D91"/>
              </a:solidFill>
              <a:latin typeface="Arial Black"/>
              <a:ea typeface="+mj-ea"/>
            </a:endParaRPr>
          </a:p>
        </p:txBody>
      </p:sp>
      <p:sp>
        <p:nvSpPr>
          <p:cNvPr id="5" name="TextBox 4">
            <a:extLst>
              <a:ext uri="{FF2B5EF4-FFF2-40B4-BE49-F238E27FC236}">
                <a16:creationId xmlns:a16="http://schemas.microsoft.com/office/drawing/2014/main" id="{A8CD72A3-F51D-718C-68AF-63E457929F06}"/>
              </a:ext>
            </a:extLst>
          </p:cNvPr>
          <p:cNvSpPr txBox="1"/>
          <p:nvPr/>
        </p:nvSpPr>
        <p:spPr>
          <a:xfrm>
            <a:off x="3791873" y="3087527"/>
            <a:ext cx="4210124" cy="1066959"/>
          </a:xfrm>
          <a:prstGeom prst="rect">
            <a:avLst/>
          </a:prstGeom>
          <a:noFill/>
        </p:spPr>
        <p:txBody>
          <a:bodyPr wrap="square">
            <a:spAutoFit/>
          </a:bodyPr>
          <a:lstStyle/>
          <a:p>
            <a:pPr algn="ctr">
              <a:spcAft>
                <a:spcPts val="750"/>
              </a:spcAft>
              <a:buNone/>
            </a:pPr>
            <a:r>
              <a:rPr lang="en-US" b="1" dirty="0">
                <a:solidFill>
                  <a:srgbClr val="8D4895"/>
                </a:solidFill>
                <a:latin typeface="Arial"/>
                <a:cs typeface="Arial"/>
              </a:rPr>
              <a:t>Rosanna TARRICONE</a:t>
            </a:r>
          </a:p>
          <a:p>
            <a:pPr algn="ctr">
              <a:spcAft>
                <a:spcPts val="750"/>
              </a:spcAft>
            </a:pPr>
            <a:r>
              <a:rPr lang="en-US" b="0" i="0" dirty="0">
                <a:solidFill>
                  <a:srgbClr val="1E2C4B"/>
                </a:solidFill>
                <a:effectLst/>
                <a:latin typeface="Arial" panose="020B0604020202020204" pitchFamily="34" charset="0"/>
                <a:cs typeface="Arial" panose="020B0604020202020204" pitchFamily="34" charset="0"/>
              </a:rPr>
              <a:t>HEU-EFS Consortium Public Lead </a:t>
            </a:r>
            <a:endParaRPr lang="en-US" b="1" dirty="0">
              <a:solidFill>
                <a:srgbClr val="8D4895"/>
              </a:solidFill>
              <a:latin typeface="Arial"/>
              <a:cs typeface="Arial"/>
            </a:endParaRPr>
          </a:p>
          <a:p>
            <a:pPr algn="ctr">
              <a:buNone/>
            </a:pPr>
            <a:r>
              <a:rPr lang="en-US" sz="1400" b="0" i="0" dirty="0">
                <a:solidFill>
                  <a:srgbClr val="1E2C4B"/>
                </a:solidFill>
                <a:effectLst/>
                <a:latin typeface="Arial" panose="020B0604020202020204" pitchFamily="34" charset="0"/>
                <a:cs typeface="Arial" panose="020B0604020202020204" pitchFamily="34" charset="0"/>
              </a:rPr>
              <a:t>SDA Bocconi</a:t>
            </a:r>
          </a:p>
        </p:txBody>
      </p:sp>
      <p:sp>
        <p:nvSpPr>
          <p:cNvPr id="7" name="TextBox 6">
            <a:extLst>
              <a:ext uri="{FF2B5EF4-FFF2-40B4-BE49-F238E27FC236}">
                <a16:creationId xmlns:a16="http://schemas.microsoft.com/office/drawing/2014/main" id="{3FD008D4-8A73-CFC6-0E3B-3FD5022416C0}"/>
              </a:ext>
            </a:extLst>
          </p:cNvPr>
          <p:cNvSpPr txBox="1"/>
          <p:nvPr/>
        </p:nvSpPr>
        <p:spPr>
          <a:xfrm>
            <a:off x="8121589" y="2995492"/>
            <a:ext cx="4070411" cy="1066959"/>
          </a:xfrm>
          <a:prstGeom prst="rect">
            <a:avLst/>
          </a:prstGeom>
          <a:noFill/>
        </p:spPr>
        <p:txBody>
          <a:bodyPr wrap="square">
            <a:spAutoFit/>
          </a:bodyPr>
          <a:lstStyle/>
          <a:p>
            <a:pPr algn="ctr">
              <a:spcAft>
                <a:spcPts val="750"/>
              </a:spcAft>
            </a:pPr>
            <a:r>
              <a:rPr lang="en-US" b="1" dirty="0">
                <a:solidFill>
                  <a:srgbClr val="8D4895"/>
                </a:solidFill>
                <a:latin typeface="Arial"/>
                <a:cs typeface="Arial"/>
              </a:rPr>
              <a:t>Alexandra POULSSON</a:t>
            </a:r>
          </a:p>
          <a:p>
            <a:pPr algn="ctr">
              <a:spcAft>
                <a:spcPts val="750"/>
              </a:spcAft>
            </a:pPr>
            <a:r>
              <a:rPr lang="en-US" dirty="0">
                <a:solidFill>
                  <a:srgbClr val="1E2C4B"/>
                </a:solidFill>
                <a:latin typeface="Arial" panose="020B0604020202020204" pitchFamily="34" charset="0"/>
                <a:cs typeface="Arial" panose="020B0604020202020204" pitchFamily="34" charset="0"/>
              </a:rPr>
              <a:t>Public Authority perspective</a:t>
            </a:r>
          </a:p>
          <a:p>
            <a:pPr algn="ctr">
              <a:buNone/>
            </a:pPr>
            <a:r>
              <a:rPr lang="en-US" sz="1400" cap="all" dirty="0">
                <a:solidFill>
                  <a:srgbClr val="1E2C4B"/>
                </a:solidFill>
                <a:latin typeface="Arial" panose="020B0604020202020204" pitchFamily="34" charset="0"/>
                <a:cs typeface="Arial" panose="020B0604020202020204" pitchFamily="34" charset="0"/>
              </a:rPr>
              <a:t>N</a:t>
            </a:r>
            <a:r>
              <a:rPr lang="en-US" sz="1400" dirty="0">
                <a:solidFill>
                  <a:srgbClr val="1E2C4B"/>
                </a:solidFill>
                <a:latin typeface="Arial" panose="020B0604020202020204" pitchFamily="34" charset="0"/>
                <a:cs typeface="Arial" panose="020B0604020202020204" pitchFamily="34" charset="0"/>
              </a:rPr>
              <a:t>orwegian Institute of Public Health </a:t>
            </a:r>
            <a:endParaRPr lang="en-US" sz="1400" b="0" i="0" dirty="0">
              <a:solidFill>
                <a:srgbClr val="1E2C4B"/>
              </a:solidFill>
              <a:effectLst/>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9D8491C2-C737-714B-5E3A-681CEC07F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4824" y="1344320"/>
            <a:ext cx="1521422" cy="152142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E7512DD-CC6B-FF03-FACA-07D81B9E84D8}"/>
              </a:ext>
            </a:extLst>
          </p:cNvPr>
          <p:cNvSpPr txBox="1"/>
          <p:nvPr/>
        </p:nvSpPr>
        <p:spPr>
          <a:xfrm>
            <a:off x="8072106" y="5890555"/>
            <a:ext cx="4011840" cy="902811"/>
          </a:xfrm>
          <a:prstGeom prst="rect">
            <a:avLst/>
          </a:prstGeom>
          <a:noFill/>
        </p:spPr>
        <p:txBody>
          <a:bodyPr wrap="square">
            <a:spAutoFit/>
          </a:bodyPr>
          <a:lstStyle/>
          <a:p>
            <a:pPr algn="ctr">
              <a:spcAft>
                <a:spcPts val="750"/>
              </a:spcAft>
              <a:buNone/>
            </a:pPr>
            <a:r>
              <a:rPr lang="en-US" b="1" dirty="0">
                <a:solidFill>
                  <a:srgbClr val="8D4895"/>
                </a:solidFill>
                <a:latin typeface="Arial"/>
                <a:cs typeface="Arial"/>
              </a:rPr>
              <a:t>Yasemin ZEISL</a:t>
            </a:r>
          </a:p>
          <a:p>
            <a:pPr algn="ctr">
              <a:buNone/>
            </a:pPr>
            <a:r>
              <a:rPr lang="en-US" sz="1400" b="0" i="0" dirty="0">
                <a:solidFill>
                  <a:srgbClr val="1E2C4B"/>
                </a:solidFill>
                <a:effectLst/>
                <a:latin typeface="Arial" panose="020B0604020202020204" pitchFamily="34" charset="0"/>
                <a:cs typeface="Arial" panose="020B0604020202020204" pitchFamily="34" charset="0"/>
              </a:rPr>
              <a:t>Patients’ perspective </a:t>
            </a:r>
          </a:p>
          <a:p>
            <a:pPr algn="ctr"/>
            <a:r>
              <a:rPr lang="en-US" sz="1400" dirty="0">
                <a:solidFill>
                  <a:srgbClr val="1E2C4B"/>
                </a:solidFill>
                <a:latin typeface="Arial" panose="020B0604020202020204" pitchFamily="34" charset="0"/>
                <a:cs typeface="Arial" panose="020B0604020202020204" pitchFamily="34" charset="0"/>
              </a:rPr>
              <a:t>European Patients' Forum </a:t>
            </a:r>
          </a:p>
        </p:txBody>
      </p:sp>
      <p:pic>
        <p:nvPicPr>
          <p:cNvPr id="1028" name="Picture 4">
            <a:extLst>
              <a:ext uri="{FF2B5EF4-FFF2-40B4-BE49-F238E27FC236}">
                <a16:creationId xmlns:a16="http://schemas.microsoft.com/office/drawing/2014/main" id="{C086D3D0-A51E-7EC3-8FC4-BB14842606A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7732" y="4263357"/>
            <a:ext cx="1418124" cy="1418124"/>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18A9DA-53DC-652D-FFDC-5D48C4E18205}"/>
              </a:ext>
            </a:extLst>
          </p:cNvPr>
          <p:cNvSpPr txBox="1"/>
          <p:nvPr/>
        </p:nvSpPr>
        <p:spPr>
          <a:xfrm>
            <a:off x="95649" y="5813775"/>
            <a:ext cx="3845441" cy="964367"/>
          </a:xfrm>
          <a:prstGeom prst="rect">
            <a:avLst/>
          </a:prstGeom>
          <a:noFill/>
        </p:spPr>
        <p:txBody>
          <a:bodyPr wrap="square">
            <a:spAutoFit/>
          </a:bodyPr>
          <a:lstStyle/>
          <a:p>
            <a:pPr algn="ctr">
              <a:spcAft>
                <a:spcPts val="750"/>
              </a:spcAft>
              <a:buNone/>
            </a:pPr>
            <a:r>
              <a:rPr lang="en-US" b="1" dirty="0">
                <a:solidFill>
                  <a:srgbClr val="8D4895"/>
                </a:solidFill>
                <a:latin typeface="Arial"/>
                <a:cs typeface="Arial"/>
              </a:rPr>
              <a:t>Laura SAMPIETRO-COLOM</a:t>
            </a:r>
          </a:p>
          <a:p>
            <a:pPr algn="ctr"/>
            <a:r>
              <a:rPr lang="en-US" dirty="0">
                <a:solidFill>
                  <a:srgbClr val="1E2C4B"/>
                </a:solidFill>
                <a:latin typeface="Arial" panose="020B0604020202020204" pitchFamily="34" charset="0"/>
                <a:cs typeface="Arial" panose="020B0604020202020204" pitchFamily="34" charset="0"/>
              </a:rPr>
              <a:t>Hospital perspective</a:t>
            </a:r>
          </a:p>
          <a:p>
            <a:pPr algn="ctr"/>
            <a:r>
              <a:rPr lang="en-US" sz="1400" dirty="0">
                <a:solidFill>
                  <a:srgbClr val="1E2C4B"/>
                </a:solidFill>
                <a:latin typeface="Arial" panose="020B0604020202020204" pitchFamily="34" charset="0"/>
                <a:cs typeface="Arial" panose="020B0604020202020204" pitchFamily="34" charset="0"/>
              </a:rPr>
              <a:t>Clinic Barcelona University Hospital</a:t>
            </a:r>
          </a:p>
        </p:txBody>
      </p:sp>
      <p:pic>
        <p:nvPicPr>
          <p:cNvPr id="1030" name="Picture 6" descr="Rosanna Tarricone | Department of Social and Political Sciences">
            <a:extLst>
              <a:ext uri="{FF2B5EF4-FFF2-40B4-BE49-F238E27FC236}">
                <a16:creationId xmlns:a16="http://schemas.microsoft.com/office/drawing/2014/main" id="{980511E1-BC4E-3134-721F-1FDD4D7EFCA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6781" y="1372455"/>
            <a:ext cx="1318437" cy="1538177"/>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C5D8126-53AE-41E8-D695-BED96828F00B}"/>
              </a:ext>
            </a:extLst>
          </p:cNvPr>
          <p:cNvSpPr txBox="1"/>
          <p:nvPr/>
        </p:nvSpPr>
        <p:spPr>
          <a:xfrm>
            <a:off x="3911464" y="5774263"/>
            <a:ext cx="4210125" cy="1066959"/>
          </a:xfrm>
          <a:prstGeom prst="rect">
            <a:avLst/>
          </a:prstGeom>
          <a:noFill/>
        </p:spPr>
        <p:txBody>
          <a:bodyPr wrap="square">
            <a:spAutoFit/>
          </a:bodyPr>
          <a:lstStyle/>
          <a:p>
            <a:pPr algn="ctr">
              <a:spcAft>
                <a:spcPts val="750"/>
              </a:spcAft>
              <a:buNone/>
            </a:pPr>
            <a:r>
              <a:rPr lang="en-US" b="1" dirty="0">
                <a:solidFill>
                  <a:srgbClr val="8D4895"/>
                </a:solidFill>
                <a:latin typeface="Arial"/>
                <a:cs typeface="Arial"/>
              </a:rPr>
              <a:t>Fanny VAN DER LOO</a:t>
            </a:r>
          </a:p>
          <a:p>
            <a:pPr algn="ctr">
              <a:spcAft>
                <a:spcPts val="750"/>
              </a:spcAft>
              <a:buNone/>
            </a:pPr>
            <a:r>
              <a:rPr lang="en-US" dirty="0">
                <a:solidFill>
                  <a:srgbClr val="1E2C4B"/>
                </a:solidFill>
                <a:latin typeface="Arial" panose="020B0604020202020204" pitchFamily="34" charset="0"/>
                <a:cs typeface="Arial" panose="020B0604020202020204" pitchFamily="34" charset="0"/>
              </a:rPr>
              <a:t>Industry perspective </a:t>
            </a:r>
          </a:p>
          <a:p>
            <a:pPr algn="ctr"/>
            <a:r>
              <a:rPr lang="en-US" sz="1400" dirty="0">
                <a:solidFill>
                  <a:srgbClr val="1E2C4B"/>
                </a:solidFill>
                <a:latin typeface="Arial" panose="020B0604020202020204" pitchFamily="34" charset="0"/>
                <a:cs typeface="Arial" panose="020B0604020202020204" pitchFamily="34" charset="0"/>
              </a:rPr>
              <a:t>Edwards Lifesciences – Industry lead</a:t>
            </a:r>
          </a:p>
        </p:txBody>
      </p:sp>
      <p:pic>
        <p:nvPicPr>
          <p:cNvPr id="1034" name="Picture 10">
            <a:extLst>
              <a:ext uri="{FF2B5EF4-FFF2-40B4-BE49-F238E27FC236}">
                <a16:creationId xmlns:a16="http://schemas.microsoft.com/office/drawing/2014/main" id="{6AEA35D7-A161-C378-753C-EADC76FD34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0127" y="4268680"/>
            <a:ext cx="1412801" cy="1412801"/>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 name="Picture 4" descr="Laura Sampietro-Colom - Deputy Director ...">
            <a:extLst>
              <a:ext uri="{FF2B5EF4-FFF2-40B4-BE49-F238E27FC236}">
                <a16:creationId xmlns:a16="http://schemas.microsoft.com/office/drawing/2014/main" id="{6F7B6494-017F-4E30-57D9-0603838243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6404" y="4166765"/>
            <a:ext cx="1583930" cy="158393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B8259EF-2965-EF12-7E44-2E50DAA96B8D}"/>
              </a:ext>
            </a:extLst>
          </p:cNvPr>
          <p:cNvPicPr>
            <a:picLocks noChangeAspect="1"/>
          </p:cNvPicPr>
          <p:nvPr/>
        </p:nvPicPr>
        <p:blipFill>
          <a:blip r:embed="rId8"/>
          <a:stretch>
            <a:fillRect/>
          </a:stretch>
        </p:blipFill>
        <p:spPr>
          <a:xfrm>
            <a:off x="1447800" y="1471296"/>
            <a:ext cx="1428750" cy="1428750"/>
          </a:xfrm>
          <a:prstGeom prst="flowChartConnector">
            <a:avLst/>
          </a:prstGeom>
          <a:noFill/>
        </p:spPr>
      </p:pic>
      <p:sp>
        <p:nvSpPr>
          <p:cNvPr id="8" name="TextBox 7">
            <a:extLst>
              <a:ext uri="{FF2B5EF4-FFF2-40B4-BE49-F238E27FC236}">
                <a16:creationId xmlns:a16="http://schemas.microsoft.com/office/drawing/2014/main" id="{E6D62522-FE3C-8BBF-42BB-53486820983C}"/>
              </a:ext>
            </a:extLst>
          </p:cNvPr>
          <p:cNvSpPr txBox="1"/>
          <p:nvPr/>
        </p:nvSpPr>
        <p:spPr>
          <a:xfrm>
            <a:off x="-20119" y="3087528"/>
            <a:ext cx="4210124" cy="1066959"/>
          </a:xfrm>
          <a:prstGeom prst="rect">
            <a:avLst/>
          </a:prstGeom>
          <a:noFill/>
        </p:spPr>
        <p:txBody>
          <a:bodyPr wrap="square">
            <a:spAutoFit/>
          </a:bodyPr>
          <a:lstStyle/>
          <a:p>
            <a:pPr algn="ctr">
              <a:spcAft>
                <a:spcPts val="750"/>
              </a:spcAft>
              <a:buNone/>
            </a:pPr>
            <a:r>
              <a:rPr lang="en-US" b="1" dirty="0">
                <a:solidFill>
                  <a:srgbClr val="8D4895"/>
                </a:solidFill>
                <a:latin typeface="Arial"/>
                <a:cs typeface="Arial"/>
              </a:rPr>
              <a:t>Niklas Blomberg</a:t>
            </a:r>
          </a:p>
          <a:p>
            <a:pPr algn="ctr">
              <a:spcAft>
                <a:spcPts val="750"/>
              </a:spcAft>
            </a:pPr>
            <a:r>
              <a:rPr lang="en-US" dirty="0">
                <a:solidFill>
                  <a:srgbClr val="1E2C4B"/>
                </a:solidFill>
                <a:latin typeface="Arial" panose="020B0604020202020204" pitchFamily="34" charset="0"/>
                <a:cs typeface="Arial" panose="020B0604020202020204" pitchFamily="34" charset="0"/>
              </a:rPr>
              <a:t>Moderator </a:t>
            </a:r>
            <a:endParaRPr lang="en-US" b="1" dirty="0">
              <a:solidFill>
                <a:srgbClr val="8D4895"/>
              </a:solidFill>
              <a:latin typeface="Arial"/>
              <a:cs typeface="Arial"/>
            </a:endParaRPr>
          </a:p>
          <a:p>
            <a:pPr algn="ctr">
              <a:buNone/>
            </a:pPr>
            <a:r>
              <a:rPr lang="en-US" sz="1400" b="0" i="0" dirty="0">
                <a:solidFill>
                  <a:srgbClr val="1E2C4B"/>
                </a:solidFill>
                <a:effectLst/>
                <a:latin typeface="Arial" panose="020B0604020202020204" pitchFamily="34" charset="0"/>
                <a:cs typeface="Arial" panose="020B0604020202020204" pitchFamily="34" charset="0"/>
              </a:rPr>
              <a:t>Innovative Health Initiative </a:t>
            </a:r>
          </a:p>
        </p:txBody>
      </p:sp>
    </p:spTree>
    <p:extLst>
      <p:ext uri="{BB962C8B-B14F-4D97-AF65-F5344CB8AC3E}">
        <p14:creationId xmlns:p14="http://schemas.microsoft.com/office/powerpoint/2010/main" val="42191844"/>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8ED7C96-61E4-BACA-F6FE-40CA97DC417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think-cell data - do not delete" hidden="1">
                        <a:extLst>
                          <a:ext uri="{FF2B5EF4-FFF2-40B4-BE49-F238E27FC236}">
                            <a16:creationId xmlns:a16="http://schemas.microsoft.com/office/drawing/2014/main" id="{98ED7C96-61E4-BACA-F6FE-40CA97DC417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69DA7C8-050A-FB07-E4DF-DD75B2563CC2}"/>
              </a:ext>
            </a:extLst>
          </p:cNvPr>
          <p:cNvSpPr>
            <a:spLocks noGrp="1"/>
          </p:cNvSpPr>
          <p:nvPr>
            <p:ph type="title"/>
          </p:nvPr>
        </p:nvSpPr>
        <p:spPr>
          <a:xfrm>
            <a:off x="731520" y="414528"/>
            <a:ext cx="8680704" cy="553998"/>
          </a:xfrm>
        </p:spPr>
        <p:txBody>
          <a:bodyPr vert="horz"/>
          <a:lstStyle/>
          <a:p>
            <a:r>
              <a:rPr lang="en-GB" dirty="0"/>
              <a:t>The HEU-EFS project</a:t>
            </a:r>
            <a:endParaRPr lang="en-US" dirty="0"/>
          </a:p>
        </p:txBody>
      </p:sp>
      <p:sp>
        <p:nvSpPr>
          <p:cNvPr id="3" name="Slide Number Placeholder 2">
            <a:extLst>
              <a:ext uri="{FF2B5EF4-FFF2-40B4-BE49-F238E27FC236}">
                <a16:creationId xmlns:a16="http://schemas.microsoft.com/office/drawing/2014/main" id="{98370127-72F8-3C8B-CF72-CCD6D036981D}"/>
              </a:ext>
            </a:extLst>
          </p:cNvPr>
          <p:cNvSpPr>
            <a:spLocks noGrp="1"/>
          </p:cNvSpPr>
          <p:nvPr>
            <p:ph type="sldNum" sz="quarter" idx="4294967295"/>
          </p:nvPr>
        </p:nvSpPr>
        <p:spPr bwMode="gray">
          <a:xfrm>
            <a:off x="10972264" y="6620256"/>
            <a:ext cx="487680" cy="243840"/>
          </a:xfrm>
          <a:prstGeom prst="rect">
            <a:avLst/>
          </a:prstGeom>
        </p:spPr>
        <p:txBody>
          <a:bodyPr vert="horz" lIns="0" tIns="0" rIns="0" bIns="0" rtlCol="0" anchor="ctr"/>
          <a:lstStyle>
            <a:defPPr>
              <a:defRPr kern="0"/>
            </a:defPPr>
            <a:lvl1pPr algn="r">
              <a:defRPr sz="933">
                <a:solidFill>
                  <a:schemeClr val="accent6"/>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DBA9528-BCFE-1E43-A37D-912FF3C527A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33" b="0" i="0" u="none" strike="noStrike" kern="1200" cap="none" spc="0" normalizeH="0" baseline="0" noProof="0">
              <a:ln>
                <a:noFill/>
              </a:ln>
              <a:solidFill>
                <a:srgbClr val="505759"/>
              </a:solidFill>
              <a:effectLst/>
              <a:uLnTx/>
              <a:uFillTx/>
              <a:latin typeface="Arial"/>
              <a:ea typeface="+mn-ea"/>
              <a:cs typeface="+mn-cs"/>
            </a:endParaRPr>
          </a:p>
        </p:txBody>
      </p:sp>
      <p:sp>
        <p:nvSpPr>
          <p:cNvPr id="16" name="TextBox 15">
            <a:extLst>
              <a:ext uri="{FF2B5EF4-FFF2-40B4-BE49-F238E27FC236}">
                <a16:creationId xmlns:a16="http://schemas.microsoft.com/office/drawing/2014/main" id="{643E40F8-65C9-8033-ABF0-7FB16F375622}"/>
              </a:ext>
            </a:extLst>
          </p:cNvPr>
          <p:cNvSpPr txBox="1"/>
          <p:nvPr/>
        </p:nvSpPr>
        <p:spPr>
          <a:xfrm>
            <a:off x="4659086" y="2907187"/>
            <a:ext cx="6801077" cy="825336"/>
          </a:xfrm>
          <a:prstGeom prst="rect">
            <a:avLst/>
          </a:prstGeom>
          <a:solidFill>
            <a:srgbClr val="8D4895"/>
          </a:solidFill>
          <a:ln w="9525">
            <a:noFill/>
          </a:ln>
        </p:spPr>
        <p:txBody>
          <a:bodyPr wrap="square" lIns="0" tIns="45720" rIns="0" rtlCol="0" anchor="ctr" anchorCtr="0">
            <a:noAutofit/>
          </a:bodyPr>
          <a:lstStyle>
            <a:defPPr>
              <a:defRPr lang="en-CH"/>
            </a:defPPr>
            <a:lvl1pPr marL="342900" marR="0" lvl="0" indent="-342900" defTabSz="914309" fontAlgn="auto">
              <a:lnSpc>
                <a:spcPct val="100000"/>
              </a:lnSpc>
              <a:spcBef>
                <a:spcPts val="600"/>
              </a:spcBef>
              <a:spcAft>
                <a:spcPts val="0"/>
              </a:spcAft>
              <a:buClr>
                <a:srgbClr val="C8102E"/>
              </a:buClr>
              <a:buSzPts val="1600"/>
              <a:buFont typeface="+mj-lt"/>
              <a:buAutoNum type="arabicPeriod"/>
              <a:tabLst/>
              <a:defRPr kumimoji="0" sz="1600" b="0" i="0" u="none" strike="noStrike" cap="none" spc="0" normalizeH="0" baseline="0">
                <a:ln>
                  <a:noFill/>
                </a:ln>
                <a:solidFill>
                  <a:srgbClr val="505759"/>
                </a:solidFill>
                <a:effectLst/>
                <a:uLnTx/>
                <a:uFillTx/>
                <a:latin typeface="Arial" panose="020B0604020202020204" pitchFamily="34" charset="0"/>
                <a:ea typeface="Calibri" panose="020F0502020204030204" pitchFamily="34" charset="0"/>
                <a:cs typeface="Times New Roman" panose="02020603050405020304" pitchFamily="18" charset="0"/>
              </a:defRPr>
            </a:lvl1pPr>
          </a:lstStyle>
          <a:p>
            <a:pPr marL="0" marR="0" lvl="0" indent="0" algn="ctr" defTabSz="914309" rtl="0" eaLnBrk="1" fontAlgn="auto" latinLnBrk="0" hangingPunct="1">
              <a:lnSpc>
                <a:spcPct val="100000"/>
              </a:lnSpc>
              <a:spcBef>
                <a:spcPts val="600"/>
              </a:spcBef>
              <a:spcAft>
                <a:spcPts val="0"/>
              </a:spcAft>
              <a:buClr>
                <a:srgbClr val="C8102E"/>
              </a:buClr>
              <a:buSzPts val="1600"/>
              <a:buFont typeface="+mj-lt"/>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rPr>
              <a:t>	A </a:t>
            </a:r>
            <a:r>
              <a:rPr kumimoji="0" lang="en-US" sz="1600" b="1" i="0" u="none" strike="noStrike" kern="1200" cap="none" spc="0" normalizeH="0" baseline="0" noProof="0" dirty="0" err="1">
                <a:ln>
                  <a:noFill/>
                </a:ln>
                <a:solidFill>
                  <a:srgbClr val="FFFFFF"/>
                </a:solidFill>
                <a:effectLst/>
                <a:uLnTx/>
                <a:uFillTx/>
                <a:latin typeface="Arial" panose="020B0604020202020204" pitchFamily="34" charset="0"/>
                <a:cs typeface="Times New Roman" panose="02020603050405020304" pitchFamily="18" charset="0"/>
              </a:rPr>
              <a:t>Harmonised</a:t>
            </a:r>
            <a:r>
              <a:rPr kumimoji="0" lang="en-US"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rPr>
              <a:t> approach to Early </a:t>
            </a:r>
            <a:r>
              <a:rPr lang="en-US" b="1" kern="1200" dirty="0">
                <a:solidFill>
                  <a:srgbClr val="FFFFFF"/>
                </a:solidFill>
              </a:rPr>
              <a:t>Fe</a:t>
            </a:r>
            <a:r>
              <a:rPr kumimoji="0" lang="en-US" sz="1600" b="1" i="0" u="none" strike="noStrike" kern="1200" cap="none" spc="0" normalizeH="0" baseline="0" noProof="0" dirty="0" err="1">
                <a:ln>
                  <a:noFill/>
                </a:ln>
                <a:solidFill>
                  <a:srgbClr val="FFFFFF"/>
                </a:solidFill>
                <a:effectLst/>
                <a:uLnTx/>
                <a:uFillTx/>
                <a:latin typeface="Arial" panose="020B0604020202020204" pitchFamily="34" charset="0"/>
                <a:cs typeface="Times New Roman" panose="02020603050405020304" pitchFamily="18" charset="0"/>
              </a:rPr>
              <a:t>asibility</a:t>
            </a:r>
            <a:r>
              <a:rPr kumimoji="0" lang="en-US"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rPr>
              <a:t> </a:t>
            </a:r>
            <a:br>
              <a:rPr kumimoji="0" lang="en-US"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rPr>
            </a:br>
            <a:r>
              <a:rPr kumimoji="0" lang="en-US"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rPr>
              <a:t>	Studies for medical devices In the EU  </a:t>
            </a:r>
            <a:endParaRPr kumimoji="0" lang="en-CH" sz="1600" b="1" i="0" u="none" strike="noStrike" kern="1200" cap="none" spc="0" normalizeH="0" baseline="0" noProof="0" dirty="0">
              <a:ln>
                <a:noFill/>
              </a:ln>
              <a:solidFill>
                <a:srgbClr val="FFFFFF"/>
              </a:solidFill>
              <a:effectLst/>
              <a:uLnTx/>
              <a:uFillTx/>
              <a:latin typeface="Arial" panose="020B06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FEF08E0-D584-2E00-BD86-3744D9972506}"/>
              </a:ext>
            </a:extLst>
          </p:cNvPr>
          <p:cNvSpPr txBox="1"/>
          <p:nvPr/>
        </p:nvSpPr>
        <p:spPr>
          <a:xfrm>
            <a:off x="731520" y="1584960"/>
            <a:ext cx="2136491" cy="1158240"/>
          </a:xfrm>
          <a:prstGeom prst="homePlate">
            <a:avLst>
              <a:gd name="adj" fmla="val 13106"/>
            </a:avLst>
          </a:prstGeom>
          <a:solidFill>
            <a:srgbClr val="1E2C4B"/>
          </a:solidFill>
          <a:ln w="6350">
            <a:solidFill>
              <a:srgbClr val="7A99AC"/>
            </a:solidFill>
          </a:ln>
        </p:spPr>
        <p:txBody>
          <a:bodyPr wrap="none" lIns="548640" tIns="91440" bIns="91440" rtlCol="0" anchor="ctr">
            <a:noAutofit/>
          </a:bodyPr>
          <a:lstStyle/>
          <a:p>
            <a:pPr marL="0" marR="0" lvl="0" indent="0" algn="ctr" defTabSz="914309" rtl="0" eaLnBrk="1" fontAlgn="auto" latinLnBrk="0" hangingPunct="1">
              <a:lnSpc>
                <a:spcPct val="100000"/>
              </a:lnSpc>
              <a:spcBef>
                <a:spcPts val="300"/>
              </a:spcBef>
              <a:spcAft>
                <a:spcPts val="0"/>
              </a:spcAft>
              <a:buClr>
                <a:srgbClr val="C8102E"/>
              </a:buClr>
              <a:buSzPts val="1600"/>
              <a:buFontTx/>
              <a:buNone/>
              <a:tabLst/>
              <a:defRPr/>
            </a:pPr>
            <a:endParaRPr lang="en-GB" sz="1600" b="1" kern="1200" dirty="0">
              <a:solidFill>
                <a:srgbClr val="FFFFFF"/>
              </a:solidFill>
              <a:latin typeface="Arial" panose="020B0604020202020204" pitchFamily="34" charset="0"/>
              <a:ea typeface="+mn-ea"/>
              <a:cs typeface="+mn-cs"/>
            </a:endParaRPr>
          </a:p>
          <a:p>
            <a:pPr marL="0" marR="0" lvl="0" indent="0" algn="ctr" defTabSz="914309" rtl="0" eaLnBrk="1" fontAlgn="auto" latinLnBrk="0" hangingPunct="1">
              <a:lnSpc>
                <a:spcPct val="100000"/>
              </a:lnSpc>
              <a:spcBef>
                <a:spcPts val="300"/>
              </a:spcBef>
              <a:spcAft>
                <a:spcPts val="0"/>
              </a:spcAft>
              <a:buClr>
                <a:srgbClr val="C8102E"/>
              </a:buClr>
              <a:buSzPts val="1600"/>
              <a:buFontTx/>
              <a:buNone/>
              <a:tabLst/>
              <a:defRPr/>
            </a:pPr>
            <a:endPar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ctr" defTabSz="914309" rtl="0" eaLnBrk="1" fontAlgn="auto" latinLnBrk="0" hangingPunct="1">
              <a:lnSpc>
                <a:spcPct val="100000"/>
              </a:lnSpc>
              <a:spcBef>
                <a:spcPts val="300"/>
              </a:spcBef>
              <a:spcAft>
                <a:spcPts val="0"/>
              </a:spcAft>
              <a:buClr>
                <a:srgbClr val="C8102E"/>
              </a:buClr>
              <a:buSzPts val="1600"/>
              <a:buFontTx/>
              <a:buNone/>
              <a:tabLst/>
              <a:defRPr/>
            </a:pPr>
            <a:r>
              <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Objectives</a:t>
            </a:r>
          </a:p>
        </p:txBody>
      </p:sp>
      <p:sp>
        <p:nvSpPr>
          <p:cNvPr id="21" name="TextBox 20">
            <a:extLst>
              <a:ext uri="{FF2B5EF4-FFF2-40B4-BE49-F238E27FC236}">
                <a16:creationId xmlns:a16="http://schemas.microsoft.com/office/drawing/2014/main" id="{6E694506-F834-ED38-42A2-D131A6A00C73}"/>
              </a:ext>
            </a:extLst>
          </p:cNvPr>
          <p:cNvSpPr txBox="1"/>
          <p:nvPr/>
        </p:nvSpPr>
        <p:spPr>
          <a:xfrm>
            <a:off x="2800951" y="1584960"/>
            <a:ext cx="8659529" cy="1158240"/>
          </a:xfrm>
          <a:custGeom>
            <a:avLst/>
            <a:gdLst>
              <a:gd name="connsiteX0" fmla="*/ 0 w 8659529"/>
              <a:gd name="connsiteY0" fmla="*/ 0 h 984885"/>
              <a:gd name="connsiteX1" fmla="*/ 394952 w 8659529"/>
              <a:gd name="connsiteY1" fmla="*/ 0 h 984885"/>
              <a:gd name="connsiteX2" fmla="*/ 8513933 w 8659529"/>
              <a:gd name="connsiteY2" fmla="*/ 0 h 984885"/>
              <a:gd name="connsiteX3" fmla="*/ 8659529 w 8659529"/>
              <a:gd name="connsiteY3" fmla="*/ 0 h 984885"/>
              <a:gd name="connsiteX4" fmla="*/ 8659529 w 8659529"/>
              <a:gd name="connsiteY4" fmla="*/ 984885 h 984885"/>
              <a:gd name="connsiteX5" fmla="*/ 8513933 w 8659529"/>
              <a:gd name="connsiteY5" fmla="*/ 984885 h 984885"/>
              <a:gd name="connsiteX6" fmla="*/ 394952 w 8659529"/>
              <a:gd name="connsiteY6" fmla="*/ 984885 h 984885"/>
              <a:gd name="connsiteX7" fmla="*/ 0 w 8659529"/>
              <a:gd name="connsiteY7" fmla="*/ 984885 h 984885"/>
              <a:gd name="connsiteX8" fmla="*/ 145280 w 8659529"/>
              <a:gd name="connsiteY8" fmla="*/ 492443 h 98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9529" h="984885">
                <a:moveTo>
                  <a:pt x="0" y="0"/>
                </a:moveTo>
                <a:lnTo>
                  <a:pt x="394952" y="0"/>
                </a:lnTo>
                <a:lnTo>
                  <a:pt x="8513933" y="0"/>
                </a:lnTo>
                <a:lnTo>
                  <a:pt x="8659529" y="0"/>
                </a:lnTo>
                <a:lnTo>
                  <a:pt x="8659529" y="984885"/>
                </a:lnTo>
                <a:lnTo>
                  <a:pt x="8513933" y="984885"/>
                </a:lnTo>
                <a:lnTo>
                  <a:pt x="394952" y="984885"/>
                </a:lnTo>
                <a:lnTo>
                  <a:pt x="0" y="984885"/>
                </a:lnTo>
                <a:lnTo>
                  <a:pt x="145280" y="492443"/>
                </a:lnTo>
                <a:close/>
              </a:path>
            </a:pathLst>
          </a:custGeom>
          <a:noFill/>
          <a:ln w="9525">
            <a:solidFill>
              <a:srgbClr val="1E2C4B"/>
            </a:solidFill>
          </a:ln>
          <a:extLst>
            <a:ext uri="{909E8E84-426E-40DD-AFC4-6F175D3DCCD1}">
              <a14:hiddenFill xmlns:a14="http://schemas.microsoft.com/office/drawing/2010/main">
                <a:gradFill flip="none" rotWithShape="1">
                  <a:gsLst>
                    <a:gs pos="0">
                      <a:srgbClr val="898D8D">
                        <a:alpha val="30000"/>
                      </a:srgbClr>
                    </a:gs>
                    <a:gs pos="100000">
                      <a:srgbClr val="898D8D">
                        <a:alpha val="0"/>
                      </a:srgbClr>
                    </a:gs>
                  </a:gsLst>
                  <a:lin ang="0" scaled="1"/>
                  <a:tileRect/>
                </a:gradFill>
              </a14:hiddenFill>
            </a:ext>
          </a:extLst>
        </p:spPr>
        <p:txBody>
          <a:bodyPr wrap="square" lIns="228600" rtlCol="0" anchor="ctr" anchorCtr="0">
            <a:noAutofit/>
          </a:bodyPr>
          <a:lstStyle/>
          <a:p>
            <a:pPr marL="231775" marR="0" lvl="0" indent="-231775" algn="l" defTabSz="914400" rtl="0" eaLnBrk="1" fontAlgn="auto" latinLnBrk="0" hangingPunct="1">
              <a:lnSpc>
                <a:spcPct val="100000"/>
              </a:lnSpc>
              <a:spcBef>
                <a:spcPts val="600"/>
              </a:spcBef>
              <a:spcAft>
                <a:spcPts val="0"/>
              </a:spcAft>
              <a:buClr>
                <a:srgbClr val="8D4895"/>
              </a:buClr>
              <a:buSzTx/>
              <a:buFont typeface="+mj-lt"/>
              <a:buAutoNum type="arabicPeriod"/>
              <a:tabLst/>
              <a:defRPr/>
            </a:pPr>
            <a:r>
              <a:rPr kumimoji="0" lang="en-GB" b="0" i="0" u="none" strike="noStrike" kern="1200" cap="none" spc="0" normalizeH="0" baseline="0" noProof="0" dirty="0">
                <a:ln>
                  <a:noFill/>
                </a:ln>
                <a:solidFill>
                  <a:srgbClr val="1E2C4B"/>
                </a:solidFill>
                <a:effectLst/>
                <a:uLnTx/>
                <a:uFillTx/>
                <a:latin typeface="Arial" panose="020B0604020202020204" pitchFamily="34" charset="0"/>
                <a:ea typeface="+mn-ea"/>
                <a:cs typeface="+mn-cs"/>
              </a:rPr>
              <a:t>Improve Early Patient Access</a:t>
            </a:r>
          </a:p>
          <a:p>
            <a:pPr marL="231775" marR="0" lvl="0" indent="-231775" algn="l" defTabSz="914400" rtl="0" eaLnBrk="1" fontAlgn="auto" latinLnBrk="0" hangingPunct="1">
              <a:lnSpc>
                <a:spcPct val="100000"/>
              </a:lnSpc>
              <a:spcBef>
                <a:spcPts val="600"/>
              </a:spcBef>
              <a:spcAft>
                <a:spcPts val="0"/>
              </a:spcAft>
              <a:buClr>
                <a:srgbClr val="8D4895"/>
              </a:buClr>
              <a:buSzTx/>
              <a:buFont typeface="+mj-lt"/>
              <a:buAutoNum type="arabicPeriod"/>
              <a:tabLst/>
              <a:defRPr/>
            </a:pPr>
            <a:r>
              <a:rPr kumimoji="0" lang="en-GB" b="0" i="0" u="none" strike="noStrike" kern="1200" cap="none" spc="0" normalizeH="0" baseline="0" noProof="0" dirty="0">
                <a:ln>
                  <a:noFill/>
                </a:ln>
                <a:solidFill>
                  <a:srgbClr val="1E2C4B"/>
                </a:solidFill>
                <a:effectLst/>
                <a:uLnTx/>
                <a:uFillTx/>
                <a:latin typeface="Arial" panose="020B0604020202020204" pitchFamily="34" charset="0"/>
                <a:ea typeface="+mn-ea"/>
                <a:cs typeface="+mn-cs"/>
              </a:rPr>
              <a:t>Elevate Clinical Excellence in European centres </a:t>
            </a:r>
          </a:p>
          <a:p>
            <a:pPr marL="231775" marR="0" lvl="0" indent="-231775" algn="l" defTabSz="914400" rtl="0" eaLnBrk="1" fontAlgn="auto" latinLnBrk="0" hangingPunct="1">
              <a:lnSpc>
                <a:spcPct val="100000"/>
              </a:lnSpc>
              <a:spcBef>
                <a:spcPts val="600"/>
              </a:spcBef>
              <a:spcAft>
                <a:spcPts val="0"/>
              </a:spcAft>
              <a:buClr>
                <a:srgbClr val="8D4895"/>
              </a:buClr>
              <a:buSzTx/>
              <a:buFont typeface="+mj-lt"/>
              <a:buAutoNum type="arabicPeriod"/>
              <a:tabLst/>
              <a:defRPr/>
            </a:pPr>
            <a:r>
              <a:rPr kumimoji="0" lang="en-GB" b="0" i="0" u="none" strike="noStrike" kern="1200" cap="none" spc="0" normalizeH="0" baseline="0" noProof="0" dirty="0">
                <a:ln>
                  <a:noFill/>
                </a:ln>
                <a:solidFill>
                  <a:srgbClr val="1E2C4B"/>
                </a:solidFill>
                <a:effectLst/>
                <a:uLnTx/>
                <a:uFillTx/>
                <a:latin typeface="Arial" panose="020B0604020202020204" pitchFamily="34" charset="0"/>
                <a:ea typeface="+mn-ea"/>
                <a:cs typeface="+mn-cs"/>
              </a:rPr>
              <a:t>Accelerate Investment into R&amp;I in the European Union</a:t>
            </a:r>
            <a:endParaRPr kumimoji="0" lang="en-BE" b="0" i="0" u="none" strike="noStrike" kern="1200" cap="none" spc="0" normalizeH="0" baseline="0" noProof="0" dirty="0">
              <a:ln>
                <a:noFill/>
              </a:ln>
              <a:solidFill>
                <a:srgbClr val="1E2C4B"/>
              </a:solidFill>
              <a:effectLst/>
              <a:uLnTx/>
              <a:uFillTx/>
              <a:latin typeface="Arial" panose="020B0604020202020204" pitchFamily="34" charset="0"/>
              <a:ea typeface="+mn-ea"/>
              <a:cs typeface="+mn-cs"/>
            </a:endParaRPr>
          </a:p>
        </p:txBody>
      </p:sp>
      <p:pic>
        <p:nvPicPr>
          <p:cNvPr id="22" name="Graphic 21" descr="Target with solid fill">
            <a:extLst>
              <a:ext uri="{FF2B5EF4-FFF2-40B4-BE49-F238E27FC236}">
                <a16:creationId xmlns:a16="http://schemas.microsoft.com/office/drawing/2014/main" id="{0D0164ED-08A0-52D7-F23C-220463CEE04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0309" y="1676499"/>
            <a:ext cx="611853" cy="611853"/>
          </a:xfrm>
          <a:prstGeom prst="rect">
            <a:avLst/>
          </a:prstGeom>
        </p:spPr>
      </p:pic>
      <p:sp>
        <p:nvSpPr>
          <p:cNvPr id="30" name="Rectangle 29">
            <a:extLst>
              <a:ext uri="{FF2B5EF4-FFF2-40B4-BE49-F238E27FC236}">
                <a16:creationId xmlns:a16="http://schemas.microsoft.com/office/drawing/2014/main" id="{9867E29D-C3C8-7898-A4E8-D1C6EC96A942}"/>
              </a:ext>
            </a:extLst>
          </p:cNvPr>
          <p:cNvSpPr/>
          <p:nvPr/>
        </p:nvSpPr>
        <p:spPr>
          <a:xfrm>
            <a:off x="731519" y="2907187"/>
            <a:ext cx="3699804" cy="825336"/>
          </a:xfrm>
          <a:prstGeom prst="rect">
            <a:avLst/>
          </a:prstGeom>
          <a:solidFill>
            <a:srgbClr val="6BB6A8"/>
          </a:solidFill>
          <a:ln w="12700" cap="sq"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31" name="Picture 4" descr="Innovative Health Initiative | IHI Innovative Health Initiative">
            <a:extLst>
              <a:ext uri="{FF2B5EF4-FFF2-40B4-BE49-F238E27FC236}">
                <a16:creationId xmlns:a16="http://schemas.microsoft.com/office/drawing/2014/main" id="{FA0950D2-FA68-921D-17DB-69B6B3A6C3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3034" y="3029973"/>
            <a:ext cx="1961447" cy="579764"/>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35257971-2290-2474-5C88-B4E800A6CDE4}"/>
              </a:ext>
            </a:extLst>
          </p:cNvPr>
          <p:cNvSpPr/>
          <p:nvPr/>
        </p:nvSpPr>
        <p:spPr>
          <a:xfrm>
            <a:off x="731518" y="3859628"/>
            <a:ext cx="3699804" cy="2358291"/>
          </a:xfrm>
          <a:prstGeom prst="rect">
            <a:avLst/>
          </a:prstGeom>
          <a:gradFill>
            <a:gsLst>
              <a:gs pos="0">
                <a:srgbClr val="898D8D">
                  <a:alpha val="30000"/>
                </a:srgbClr>
              </a:gs>
              <a:gs pos="100000">
                <a:srgbClr val="898D8D">
                  <a:alpha val="0"/>
                </a:srgbClr>
              </a:gs>
            </a:gsLst>
            <a:lin ang="5400000" scaled="1"/>
          </a:gradFill>
          <a:ln w="12700" cap="sq" cmpd="sng" algn="ctr">
            <a:noFill/>
            <a:prstDash val="solid"/>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14309" rtl="0" eaLnBrk="1" fontAlgn="auto" latinLnBrk="0" hangingPunct="1">
              <a:lnSpc>
                <a:spcPct val="150000"/>
              </a:lnSpc>
              <a:spcBef>
                <a:spcPts val="0"/>
              </a:spcBef>
              <a:spcAft>
                <a:spcPts val="0"/>
              </a:spcAft>
              <a:buClr>
                <a:srgbClr val="C8102E"/>
              </a:buClr>
              <a:buSzPts val="1600"/>
              <a:buFont typeface="+mj-lt"/>
              <a:buNone/>
              <a:tabLst/>
              <a:defRPr/>
            </a:pPr>
            <a:r>
              <a:rPr kumimoji="0" lang="en-US" b="1"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20 </a:t>
            </a:r>
            <a:r>
              <a:rPr kumimoji="0" lang="en-US"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M</a:t>
            </a:r>
            <a:r>
              <a:rPr lang="en-US" kern="1200" dirty="0" err="1">
                <a:solidFill>
                  <a:srgbClr val="1E2C4B"/>
                </a:solidFill>
                <a:latin typeface="Arial" panose="020B0604020202020204" pitchFamily="34" charset="0"/>
                <a:ea typeface="+mn-ea"/>
                <a:cs typeface="Times New Roman" panose="02020603050405020304" pitchFamily="18" charset="0"/>
              </a:rPr>
              <a:t>illion</a:t>
            </a:r>
            <a:r>
              <a:rPr lang="en-US" b="1" kern="1200" dirty="0">
                <a:solidFill>
                  <a:srgbClr val="1E2C4B"/>
                </a:solidFill>
                <a:latin typeface="Arial" panose="020B0604020202020204" pitchFamily="34" charset="0"/>
                <a:ea typeface="+mn-ea"/>
                <a:cs typeface="Times New Roman" panose="02020603050405020304" pitchFamily="18" charset="0"/>
              </a:rPr>
              <a:t> </a:t>
            </a:r>
            <a:r>
              <a:rPr lang="en-US" kern="1200" dirty="0">
                <a:solidFill>
                  <a:srgbClr val="1E2C4B"/>
                </a:solidFill>
                <a:latin typeface="Arial" panose="020B0604020202020204" pitchFamily="34" charset="0"/>
                <a:ea typeface="+mn-ea"/>
                <a:cs typeface="Times New Roman" panose="02020603050405020304" pitchFamily="18" charset="0"/>
              </a:rPr>
              <a:t>EUR </a:t>
            </a:r>
          </a:p>
          <a:p>
            <a:pPr marL="0" marR="0" lvl="0" indent="0" algn="ctr" defTabSz="914309" rtl="0" eaLnBrk="1" fontAlgn="auto" latinLnBrk="0" hangingPunct="1">
              <a:lnSpc>
                <a:spcPct val="150000"/>
              </a:lnSpc>
              <a:spcBef>
                <a:spcPts val="0"/>
              </a:spcBef>
              <a:spcAft>
                <a:spcPts val="0"/>
              </a:spcAft>
              <a:buClr>
                <a:srgbClr val="C8102E"/>
              </a:buClr>
              <a:buSzPts val="1600"/>
              <a:buFont typeface="+mj-lt"/>
              <a:buNone/>
              <a:tabLst/>
              <a:defRPr/>
            </a:pPr>
            <a:r>
              <a:rPr kumimoji="0" lang="en-US" b="1"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22 </a:t>
            </a:r>
            <a:r>
              <a:rPr kumimoji="0" lang="en-US"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Public-Private Partners </a:t>
            </a:r>
            <a:br>
              <a:rPr kumimoji="0" lang="en-US" b="0"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br>
            <a:r>
              <a:rPr kumimoji="0" lang="en-US" b="1"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4 </a:t>
            </a:r>
            <a:r>
              <a:rPr kumimoji="0" lang="en-US" b="0" i="0" u="none" strike="noStrike" kern="1200" cap="none" spc="0" normalizeH="0" baseline="0" noProof="0" dirty="0">
                <a:ln>
                  <a:noFill/>
                </a:ln>
                <a:solidFill>
                  <a:srgbClr val="1E2C4B"/>
                </a:solidFill>
                <a:effectLst/>
                <a:uLnTx/>
                <a:uFillTx/>
                <a:latin typeface="Arial" panose="020B0604020202020204" pitchFamily="34" charset="0"/>
                <a:ea typeface="+mn-ea"/>
                <a:cs typeface="Times New Roman" panose="02020603050405020304" pitchFamily="18" charset="0"/>
              </a:rPr>
              <a:t>years (‘23 – ’27) </a:t>
            </a:r>
          </a:p>
          <a:p>
            <a:pPr marL="0" marR="0" lvl="0" indent="0" algn="ctr" defTabSz="457200" rtl="0" eaLnBrk="1" fontAlgn="auto" latinLnBrk="0" hangingPunct="1">
              <a:lnSpc>
                <a:spcPct val="150000"/>
              </a:lnSpc>
              <a:spcBef>
                <a:spcPts val="0"/>
              </a:spcBef>
              <a:spcAft>
                <a:spcPts val="0"/>
              </a:spcAft>
              <a:buClrTx/>
              <a:buSzTx/>
              <a:buFontTx/>
              <a:buNone/>
              <a:tabLst/>
              <a:defRPr/>
            </a:pPr>
            <a:endParaRPr kumimoji="0" lang="en-US" b="0" i="0" u="none" strike="noStrike" kern="0" cap="none" spc="0" normalizeH="0" baseline="0" noProof="0" dirty="0">
              <a:ln>
                <a:noFill/>
              </a:ln>
              <a:solidFill>
                <a:srgbClr val="1E2C4B"/>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E91A0A8D-C178-363B-C652-2B46E9DDFDF3}"/>
              </a:ext>
            </a:extLst>
          </p:cNvPr>
          <p:cNvSpPr/>
          <p:nvPr/>
        </p:nvSpPr>
        <p:spPr>
          <a:xfrm>
            <a:off x="4659086" y="3881336"/>
            <a:ext cx="2149140" cy="2336583"/>
          </a:xfrm>
          <a:prstGeom prst="rect">
            <a:avLst/>
          </a:prstGeom>
          <a:gradFill>
            <a:gsLst>
              <a:gs pos="0">
                <a:srgbClr val="898D8D">
                  <a:alpha val="30000"/>
                </a:srgbClr>
              </a:gs>
              <a:gs pos="100000">
                <a:srgbClr val="898D8D">
                  <a:alpha val="0"/>
                </a:srgbClr>
              </a:gs>
            </a:gsLst>
            <a:lin ang="5400000" scaled="1"/>
          </a:gradFill>
          <a:ln>
            <a:noFill/>
          </a:ln>
          <a:effectLst/>
          <a:extLst>
            <a:ext uri="{91240B29-F687-4F45-9708-019B960494DF}">
              <a14:hiddenLine xmlns:a14="http://schemas.microsoft.com/office/drawing/2010/main">
                <a:solidFill>
                  <a:srgbClr val="B9B9B9"/>
                </a:solidFill>
              </a14:hiddenLine>
            </a:ext>
          </a:extLst>
        </p:spPr>
        <p:style>
          <a:lnRef idx="0">
            <a:schemeClr val="accent2"/>
          </a:lnRef>
          <a:fillRef idx="3">
            <a:schemeClr val="accent2"/>
          </a:fillRef>
          <a:effectRef idx="3">
            <a:schemeClr val="accent2"/>
          </a:effectRef>
          <a:fontRef idx="minor">
            <a:schemeClr val="lt1"/>
          </a:fontRef>
        </p:style>
        <p:txBody>
          <a:bodyPr lIns="91440" tIns="91440" rIns="91440" bIns="91440" rtlCol="0" anchor="t" anchorCtr="0"/>
          <a:lstStyle/>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8D4895"/>
                </a:solidFill>
                <a:effectLst/>
                <a:uLnTx/>
                <a:uFillTx/>
                <a:latin typeface="Arial"/>
                <a:ea typeface="+mn-ea"/>
                <a:cs typeface="+mn-cs"/>
              </a:rPr>
              <a:t>1</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GB" b="1" i="0" u="none" strike="noStrike" kern="1200" cap="none" spc="0" normalizeH="0" baseline="0" noProof="0" dirty="0">
                <a:ln>
                  <a:noFill/>
                </a:ln>
                <a:solidFill>
                  <a:srgbClr val="1E2C4B"/>
                </a:solidFill>
                <a:effectLst/>
                <a:uLnTx/>
                <a:uFillTx/>
                <a:latin typeface="Arial"/>
                <a:ea typeface="+mn-ea"/>
                <a:cs typeface="+mn-cs"/>
              </a:rPr>
              <a:t>Research &amp; </a:t>
            </a:r>
            <a:br>
              <a:rPr kumimoji="0" lang="en-GB" b="1" i="0" u="none" strike="noStrike" kern="1200" cap="none" spc="0" normalizeH="0" baseline="0" noProof="0" dirty="0">
                <a:ln>
                  <a:noFill/>
                </a:ln>
                <a:solidFill>
                  <a:srgbClr val="1E2C4B"/>
                </a:solidFill>
                <a:effectLst/>
                <a:uLnTx/>
                <a:uFillTx/>
                <a:latin typeface="Arial"/>
                <a:ea typeface="+mn-ea"/>
                <a:cs typeface="+mn-cs"/>
              </a:rPr>
            </a:br>
            <a:r>
              <a:rPr kumimoji="0" lang="en-GB" b="1" i="0" u="none" strike="noStrike" kern="1200" cap="none" spc="0" normalizeH="0" baseline="0" noProof="0" dirty="0">
                <a:ln>
                  <a:noFill/>
                </a:ln>
                <a:solidFill>
                  <a:srgbClr val="1E2C4B"/>
                </a:solidFill>
                <a:effectLst/>
                <a:uLnTx/>
                <a:uFillTx/>
                <a:latin typeface="Arial"/>
                <a:ea typeface="+mn-ea"/>
                <a:cs typeface="+mn-cs"/>
              </a:rPr>
              <a:t>Analysis:</a:t>
            </a:r>
            <a:br>
              <a:rPr kumimoji="0" lang="en-GB" b="1" i="0" u="none" strike="noStrike" kern="1200" cap="none" spc="0" normalizeH="0" baseline="0" noProof="0" dirty="0">
                <a:ln>
                  <a:noFill/>
                </a:ln>
                <a:solidFill>
                  <a:srgbClr val="1E2C4B"/>
                </a:solidFill>
                <a:effectLst/>
                <a:uLnTx/>
                <a:uFillTx/>
                <a:latin typeface="Arial"/>
                <a:ea typeface="+mn-ea"/>
                <a:cs typeface="+mn-cs"/>
              </a:rPr>
            </a:br>
            <a:r>
              <a:rPr kumimoji="0" lang="en-GB" sz="1600" b="0" i="0" u="none" strike="noStrike" kern="1200" cap="none" spc="0" normalizeH="0" baseline="0" noProof="0" dirty="0">
                <a:ln>
                  <a:noFill/>
                </a:ln>
                <a:solidFill>
                  <a:srgbClr val="1E2C4B"/>
                </a:solidFill>
                <a:effectLst/>
                <a:uLnTx/>
                <a:uFillTx/>
                <a:latin typeface="Arial"/>
                <a:ea typeface="+mn-ea"/>
                <a:cs typeface="+mn-cs"/>
              </a:rPr>
              <a:t>State of Play, Barriers, </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1E2C4B"/>
                </a:solidFill>
                <a:effectLst/>
                <a:uLnTx/>
                <a:uFillTx/>
                <a:latin typeface="Arial"/>
                <a:ea typeface="+mn-ea"/>
                <a:cs typeface="+mn-cs"/>
              </a:rPr>
              <a:t>Best practice </a:t>
            </a:r>
          </a:p>
        </p:txBody>
      </p:sp>
      <p:sp>
        <p:nvSpPr>
          <p:cNvPr id="36" name="Rectangle 35">
            <a:extLst>
              <a:ext uri="{FF2B5EF4-FFF2-40B4-BE49-F238E27FC236}">
                <a16:creationId xmlns:a16="http://schemas.microsoft.com/office/drawing/2014/main" id="{913FFC4C-5E36-7955-913D-A2FBCB23F9B5}"/>
              </a:ext>
            </a:extLst>
          </p:cNvPr>
          <p:cNvSpPr/>
          <p:nvPr/>
        </p:nvSpPr>
        <p:spPr>
          <a:xfrm>
            <a:off x="6985054" y="3881336"/>
            <a:ext cx="2149140" cy="2336583"/>
          </a:xfrm>
          <a:prstGeom prst="rect">
            <a:avLst/>
          </a:prstGeom>
          <a:gradFill>
            <a:gsLst>
              <a:gs pos="0">
                <a:srgbClr val="898D8D">
                  <a:alpha val="30000"/>
                </a:srgbClr>
              </a:gs>
              <a:gs pos="100000">
                <a:srgbClr val="898D8D">
                  <a:alpha val="0"/>
                </a:srgbClr>
              </a:gs>
            </a:gsLst>
            <a:lin ang="5400000" scaled="1"/>
          </a:gradFill>
          <a:ln>
            <a:noFill/>
          </a:ln>
          <a:effectLst/>
          <a:extLst>
            <a:ext uri="{91240B29-F687-4F45-9708-019B960494DF}">
              <a14:hiddenLine xmlns:a14="http://schemas.microsoft.com/office/drawing/2010/main">
                <a:solidFill>
                  <a:srgbClr val="B9B9B9"/>
                </a:solidFill>
              </a14:hiddenLine>
            </a:ext>
          </a:extLst>
        </p:spPr>
        <p:style>
          <a:lnRef idx="0">
            <a:schemeClr val="accent2"/>
          </a:lnRef>
          <a:fillRef idx="3">
            <a:schemeClr val="accent2"/>
          </a:fillRef>
          <a:effectRef idx="3">
            <a:schemeClr val="accent2"/>
          </a:effectRef>
          <a:fontRef idx="minor">
            <a:schemeClr val="lt1"/>
          </a:fontRef>
        </p:style>
        <p:txBody>
          <a:bodyPr lIns="91440" tIns="91440" rIns="91440" bIns="91440" rtlCol="0" anchor="t" anchorCtr="0"/>
          <a:lstStyle/>
          <a:p>
            <a:pPr algn="ctr" defTabSz="914309" rtl="0">
              <a:lnSpc>
                <a:spcPct val="120000"/>
              </a:lnSpc>
              <a:defRPr/>
            </a:pPr>
            <a:r>
              <a:rPr lang="en-US" sz="2600" b="1" kern="1200" dirty="0">
                <a:solidFill>
                  <a:srgbClr val="8D4895"/>
                </a:solidFill>
                <a:latin typeface="Arial"/>
              </a:rPr>
              <a:t>2</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E2C4B"/>
                </a:solidFill>
                <a:effectLst/>
                <a:uLnTx/>
                <a:uFillTx/>
                <a:latin typeface="Arial"/>
                <a:ea typeface="+mn-ea"/>
                <a:cs typeface="+mn-cs"/>
              </a:rPr>
              <a:t>HEU EFS Methodology:</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E2C4B"/>
                </a:solidFill>
                <a:effectLst/>
                <a:uLnTx/>
                <a:uFillTx/>
                <a:latin typeface="Arial"/>
                <a:ea typeface="+mn-ea"/>
                <a:cs typeface="+mn-cs"/>
              </a:rPr>
              <a:t>Incl process, templates, database, KPIs </a:t>
            </a:r>
          </a:p>
        </p:txBody>
      </p:sp>
      <p:sp>
        <p:nvSpPr>
          <p:cNvPr id="37" name="Rectangle 36">
            <a:extLst>
              <a:ext uri="{FF2B5EF4-FFF2-40B4-BE49-F238E27FC236}">
                <a16:creationId xmlns:a16="http://schemas.microsoft.com/office/drawing/2014/main" id="{92B49FBC-F430-DD85-6B2C-CC6E03D24A54}"/>
              </a:ext>
            </a:extLst>
          </p:cNvPr>
          <p:cNvSpPr/>
          <p:nvPr/>
        </p:nvSpPr>
        <p:spPr>
          <a:xfrm>
            <a:off x="9311023" y="3881336"/>
            <a:ext cx="2149140" cy="2336583"/>
          </a:xfrm>
          <a:prstGeom prst="rect">
            <a:avLst/>
          </a:prstGeom>
          <a:gradFill>
            <a:gsLst>
              <a:gs pos="0">
                <a:srgbClr val="898D8D">
                  <a:alpha val="30000"/>
                </a:srgbClr>
              </a:gs>
              <a:gs pos="100000">
                <a:srgbClr val="898D8D">
                  <a:alpha val="0"/>
                </a:srgbClr>
              </a:gs>
            </a:gsLst>
            <a:lin ang="5400000" scaled="1"/>
          </a:gradFill>
          <a:ln>
            <a:noFill/>
          </a:ln>
          <a:effectLst/>
          <a:extLst>
            <a:ext uri="{91240B29-F687-4F45-9708-019B960494DF}">
              <a14:hiddenLine xmlns:a14="http://schemas.microsoft.com/office/drawing/2010/main">
                <a:solidFill>
                  <a:srgbClr val="B9B9B9"/>
                </a:solidFill>
              </a14:hiddenLine>
            </a:ext>
          </a:extLst>
        </p:spPr>
        <p:style>
          <a:lnRef idx="0">
            <a:schemeClr val="accent2"/>
          </a:lnRef>
          <a:fillRef idx="3">
            <a:schemeClr val="accent2"/>
          </a:fillRef>
          <a:effectRef idx="3">
            <a:schemeClr val="accent2"/>
          </a:effectRef>
          <a:fontRef idx="minor">
            <a:schemeClr val="lt1"/>
          </a:fontRef>
        </p:style>
        <p:txBody>
          <a:bodyPr lIns="91440" tIns="91440" rIns="91440" bIns="91440" rtlCol="0" anchor="t" anchorCtr="0"/>
          <a:lstStyle/>
          <a:p>
            <a:pPr algn="ctr" defTabSz="914309" rtl="0">
              <a:lnSpc>
                <a:spcPct val="120000"/>
              </a:lnSpc>
              <a:defRPr/>
            </a:pPr>
            <a:r>
              <a:rPr lang="en-GB" sz="2600" b="1" kern="1200" dirty="0">
                <a:solidFill>
                  <a:srgbClr val="8D4895"/>
                </a:solidFill>
                <a:latin typeface="Arial"/>
              </a:rPr>
              <a:t>3</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GB" b="1" i="0" u="none" strike="noStrike" kern="1200" cap="none" spc="0" normalizeH="0" baseline="0" noProof="0" dirty="0">
                <a:ln>
                  <a:noFill/>
                </a:ln>
                <a:solidFill>
                  <a:srgbClr val="1E2C4B"/>
                </a:solidFill>
                <a:effectLst/>
                <a:uLnTx/>
                <a:uFillTx/>
                <a:latin typeface="Arial"/>
                <a:ea typeface="+mn-ea"/>
                <a:cs typeface="+mn-cs"/>
              </a:rPr>
              <a:t>Pilot Use-Cases:</a:t>
            </a:r>
          </a:p>
          <a:p>
            <a:pPr marL="0" marR="0" lvl="0" indent="0" algn="ctr" defTabSz="914309" rtl="0" eaLnBrk="1" fontAlgn="auto" latinLnBrk="0" hangingPunct="1">
              <a:lnSpc>
                <a:spcPct val="12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1E2C4B"/>
                </a:solidFill>
                <a:effectLst/>
                <a:uLnTx/>
                <a:uFillTx/>
                <a:latin typeface="Arial"/>
                <a:ea typeface="+mn-ea"/>
                <a:cs typeface="+mn-cs"/>
              </a:rPr>
              <a:t>Pilots to test &amp; validate the methodology </a:t>
            </a:r>
          </a:p>
        </p:txBody>
      </p:sp>
      <p:pic>
        <p:nvPicPr>
          <p:cNvPr id="8" name="Picture 7">
            <a:extLst>
              <a:ext uri="{FF2B5EF4-FFF2-40B4-BE49-F238E27FC236}">
                <a16:creationId xmlns:a16="http://schemas.microsoft.com/office/drawing/2014/main" id="{2DF99B56-6E91-C8D5-D937-EC412FA76988}"/>
              </a:ext>
            </a:extLst>
          </p:cNvPr>
          <p:cNvPicPr>
            <a:picLocks noChangeAspect="1"/>
          </p:cNvPicPr>
          <p:nvPr/>
        </p:nvPicPr>
        <p:blipFill rotWithShape="1">
          <a:blip r:embed="rId9"/>
          <a:srcRect l="91569" t="10996" r="4559" b="85937"/>
          <a:stretch/>
        </p:blipFill>
        <p:spPr>
          <a:xfrm>
            <a:off x="4876800" y="3029973"/>
            <a:ext cx="1333501" cy="596900"/>
          </a:xfrm>
          <a:prstGeom prst="rect">
            <a:avLst/>
          </a:prstGeom>
        </p:spPr>
      </p:pic>
      <p:sp>
        <p:nvSpPr>
          <p:cNvPr id="9" name="object 5"/>
          <p:cNvSpPr txBox="1"/>
          <p:nvPr/>
        </p:nvSpPr>
        <p:spPr>
          <a:xfrm>
            <a:off x="533400" y="6284722"/>
            <a:ext cx="11506200" cy="505716"/>
          </a:xfrm>
          <a:prstGeom prst="rect">
            <a:avLst/>
          </a:prstGeom>
        </p:spPr>
        <p:txBody>
          <a:bodyPr vert="horz" wrap="square" lIns="0" tIns="43815" rIns="0" bIns="0" rtlCol="0">
            <a:spAutoFit/>
          </a:bodyPr>
          <a:lstStyle/>
          <a:p>
            <a:pPr marL="12700" marR="5080">
              <a:lnSpc>
                <a:spcPts val="1939"/>
              </a:lnSpc>
              <a:spcBef>
                <a:spcPts val="345"/>
              </a:spcBef>
            </a:pPr>
            <a:r>
              <a:rPr sz="1200" dirty="0">
                <a:solidFill>
                  <a:srgbClr val="1E2C4B"/>
                </a:solidFill>
                <a:latin typeface="Arial"/>
                <a:cs typeface="Arial"/>
              </a:rPr>
              <a:t>Funded</a:t>
            </a:r>
            <a:r>
              <a:rPr sz="1200" spc="-30" dirty="0">
                <a:solidFill>
                  <a:srgbClr val="1E2C4B"/>
                </a:solidFill>
                <a:latin typeface="Arial"/>
                <a:cs typeface="Arial"/>
              </a:rPr>
              <a:t> </a:t>
            </a:r>
            <a:r>
              <a:rPr sz="1200" dirty="0">
                <a:solidFill>
                  <a:srgbClr val="1E2C4B"/>
                </a:solidFill>
                <a:latin typeface="Arial"/>
                <a:cs typeface="Arial"/>
              </a:rPr>
              <a:t>by</a:t>
            </a:r>
            <a:r>
              <a:rPr sz="1200" spc="5" dirty="0">
                <a:solidFill>
                  <a:srgbClr val="1E2C4B"/>
                </a:solidFill>
                <a:latin typeface="Arial"/>
                <a:cs typeface="Arial"/>
              </a:rPr>
              <a:t> </a:t>
            </a:r>
            <a:r>
              <a:rPr sz="1200" dirty="0">
                <a:solidFill>
                  <a:srgbClr val="1E2C4B"/>
                </a:solidFill>
                <a:latin typeface="Arial"/>
                <a:cs typeface="Arial"/>
              </a:rPr>
              <a:t>the European</a:t>
            </a:r>
            <a:r>
              <a:rPr sz="1200" spc="-30" dirty="0">
                <a:solidFill>
                  <a:srgbClr val="1E2C4B"/>
                </a:solidFill>
                <a:latin typeface="Arial"/>
                <a:cs typeface="Arial"/>
              </a:rPr>
              <a:t> </a:t>
            </a:r>
            <a:r>
              <a:rPr sz="1200" dirty="0">
                <a:solidFill>
                  <a:srgbClr val="1E2C4B"/>
                </a:solidFill>
                <a:latin typeface="Arial"/>
                <a:cs typeface="Arial"/>
              </a:rPr>
              <a:t>Union,</a:t>
            </a:r>
            <a:r>
              <a:rPr sz="1200" spc="-30" dirty="0">
                <a:solidFill>
                  <a:srgbClr val="1E2C4B"/>
                </a:solidFill>
                <a:latin typeface="Arial"/>
                <a:cs typeface="Arial"/>
              </a:rPr>
              <a:t> </a:t>
            </a:r>
            <a:r>
              <a:rPr sz="1200" dirty="0">
                <a:solidFill>
                  <a:srgbClr val="1E2C4B"/>
                </a:solidFill>
                <a:latin typeface="Arial"/>
                <a:cs typeface="Arial"/>
              </a:rPr>
              <a:t>the private</a:t>
            </a:r>
            <a:r>
              <a:rPr sz="1200" spc="-5" dirty="0">
                <a:solidFill>
                  <a:srgbClr val="1E2C4B"/>
                </a:solidFill>
                <a:latin typeface="Arial"/>
                <a:cs typeface="Arial"/>
              </a:rPr>
              <a:t> </a:t>
            </a:r>
            <a:r>
              <a:rPr sz="1200" dirty="0">
                <a:solidFill>
                  <a:srgbClr val="1E2C4B"/>
                </a:solidFill>
                <a:latin typeface="Arial"/>
                <a:cs typeface="Arial"/>
              </a:rPr>
              <a:t>members,</a:t>
            </a:r>
            <a:r>
              <a:rPr sz="1200" spc="-50" dirty="0">
                <a:solidFill>
                  <a:srgbClr val="1E2C4B"/>
                </a:solidFill>
                <a:latin typeface="Arial"/>
                <a:cs typeface="Arial"/>
              </a:rPr>
              <a:t> </a:t>
            </a:r>
            <a:r>
              <a:rPr sz="1200" dirty="0">
                <a:solidFill>
                  <a:srgbClr val="1E2C4B"/>
                </a:solidFill>
                <a:latin typeface="Arial"/>
                <a:cs typeface="Arial"/>
              </a:rPr>
              <a:t>and those</a:t>
            </a:r>
            <a:r>
              <a:rPr sz="1200" spc="-30" dirty="0">
                <a:solidFill>
                  <a:srgbClr val="1E2C4B"/>
                </a:solidFill>
                <a:latin typeface="Arial"/>
                <a:cs typeface="Arial"/>
              </a:rPr>
              <a:t> </a:t>
            </a:r>
            <a:r>
              <a:rPr sz="1200" dirty="0">
                <a:solidFill>
                  <a:srgbClr val="1E2C4B"/>
                </a:solidFill>
                <a:latin typeface="Arial"/>
                <a:cs typeface="Arial"/>
              </a:rPr>
              <a:t>contributing</a:t>
            </a:r>
            <a:r>
              <a:rPr sz="1200" spc="-50" dirty="0">
                <a:solidFill>
                  <a:srgbClr val="1E2C4B"/>
                </a:solidFill>
                <a:latin typeface="Arial"/>
                <a:cs typeface="Arial"/>
              </a:rPr>
              <a:t> </a:t>
            </a:r>
            <a:r>
              <a:rPr sz="1200" spc="-10" dirty="0">
                <a:solidFill>
                  <a:srgbClr val="1E2C4B"/>
                </a:solidFill>
                <a:latin typeface="Arial"/>
                <a:cs typeface="Arial"/>
              </a:rPr>
              <a:t>partners </a:t>
            </a:r>
            <a:r>
              <a:rPr sz="1200" dirty="0">
                <a:solidFill>
                  <a:srgbClr val="1E2C4B"/>
                </a:solidFill>
                <a:latin typeface="Arial"/>
                <a:cs typeface="Arial"/>
              </a:rPr>
              <a:t>of</a:t>
            </a:r>
            <a:r>
              <a:rPr sz="1200" spc="-20" dirty="0">
                <a:solidFill>
                  <a:srgbClr val="1E2C4B"/>
                </a:solidFill>
                <a:latin typeface="Arial"/>
                <a:cs typeface="Arial"/>
              </a:rPr>
              <a:t> </a:t>
            </a:r>
            <a:r>
              <a:rPr sz="1200" dirty="0">
                <a:solidFill>
                  <a:srgbClr val="1E2C4B"/>
                </a:solidFill>
                <a:latin typeface="Arial"/>
                <a:cs typeface="Arial"/>
              </a:rPr>
              <a:t>the</a:t>
            </a:r>
            <a:r>
              <a:rPr sz="1200" spc="-15" dirty="0">
                <a:solidFill>
                  <a:srgbClr val="1E2C4B"/>
                </a:solidFill>
                <a:latin typeface="Arial"/>
                <a:cs typeface="Arial"/>
              </a:rPr>
              <a:t> </a:t>
            </a:r>
            <a:r>
              <a:rPr sz="1200" dirty="0">
                <a:solidFill>
                  <a:srgbClr val="1E2C4B"/>
                </a:solidFill>
                <a:latin typeface="Arial"/>
                <a:cs typeface="Arial"/>
              </a:rPr>
              <a:t>IHI</a:t>
            </a:r>
            <a:r>
              <a:rPr sz="1200" spc="5" dirty="0">
                <a:solidFill>
                  <a:srgbClr val="1E2C4B"/>
                </a:solidFill>
                <a:latin typeface="Arial"/>
                <a:cs typeface="Arial"/>
              </a:rPr>
              <a:t> </a:t>
            </a:r>
            <a:r>
              <a:rPr sz="1200" dirty="0">
                <a:solidFill>
                  <a:srgbClr val="1E2C4B"/>
                </a:solidFill>
                <a:latin typeface="Arial"/>
                <a:cs typeface="Arial"/>
              </a:rPr>
              <a:t>JU.</a:t>
            </a:r>
            <a:r>
              <a:rPr sz="1200" spc="-15" dirty="0">
                <a:solidFill>
                  <a:srgbClr val="1E2C4B"/>
                </a:solidFill>
                <a:latin typeface="Arial"/>
                <a:cs typeface="Arial"/>
              </a:rPr>
              <a:t> </a:t>
            </a:r>
            <a:r>
              <a:rPr sz="1200" dirty="0">
                <a:solidFill>
                  <a:srgbClr val="1E2C4B"/>
                </a:solidFill>
                <a:latin typeface="Arial"/>
                <a:cs typeface="Arial"/>
              </a:rPr>
              <a:t>Views</a:t>
            </a:r>
            <a:r>
              <a:rPr sz="1200" spc="15" dirty="0">
                <a:solidFill>
                  <a:srgbClr val="1E2C4B"/>
                </a:solidFill>
                <a:latin typeface="Arial"/>
                <a:cs typeface="Arial"/>
              </a:rPr>
              <a:t> </a:t>
            </a:r>
            <a:r>
              <a:rPr sz="1200" dirty="0">
                <a:solidFill>
                  <a:srgbClr val="1E2C4B"/>
                </a:solidFill>
                <a:latin typeface="Arial"/>
                <a:cs typeface="Arial"/>
              </a:rPr>
              <a:t>and</a:t>
            </a:r>
            <a:r>
              <a:rPr sz="1200" spc="-15" dirty="0">
                <a:solidFill>
                  <a:srgbClr val="1E2C4B"/>
                </a:solidFill>
                <a:latin typeface="Arial"/>
                <a:cs typeface="Arial"/>
              </a:rPr>
              <a:t> </a:t>
            </a:r>
            <a:r>
              <a:rPr sz="1200" dirty="0">
                <a:solidFill>
                  <a:srgbClr val="1E2C4B"/>
                </a:solidFill>
                <a:latin typeface="Arial"/>
                <a:cs typeface="Arial"/>
              </a:rPr>
              <a:t>opinions</a:t>
            </a:r>
            <a:r>
              <a:rPr sz="1200" spc="-55" dirty="0">
                <a:solidFill>
                  <a:srgbClr val="1E2C4B"/>
                </a:solidFill>
                <a:latin typeface="Arial"/>
                <a:cs typeface="Arial"/>
              </a:rPr>
              <a:t> </a:t>
            </a:r>
            <a:r>
              <a:rPr sz="1200" dirty="0">
                <a:solidFill>
                  <a:srgbClr val="1E2C4B"/>
                </a:solidFill>
                <a:latin typeface="Arial"/>
                <a:cs typeface="Arial"/>
              </a:rPr>
              <a:t>expressed</a:t>
            </a:r>
            <a:r>
              <a:rPr sz="1200" spc="-40" dirty="0">
                <a:solidFill>
                  <a:srgbClr val="1E2C4B"/>
                </a:solidFill>
                <a:latin typeface="Arial"/>
                <a:cs typeface="Arial"/>
              </a:rPr>
              <a:t> </a:t>
            </a:r>
            <a:r>
              <a:rPr sz="1200" dirty="0">
                <a:solidFill>
                  <a:srgbClr val="1E2C4B"/>
                </a:solidFill>
                <a:latin typeface="Arial"/>
                <a:cs typeface="Arial"/>
              </a:rPr>
              <a:t>are</a:t>
            </a:r>
            <a:r>
              <a:rPr sz="1200" spc="-15" dirty="0">
                <a:solidFill>
                  <a:srgbClr val="1E2C4B"/>
                </a:solidFill>
                <a:latin typeface="Arial"/>
                <a:cs typeface="Arial"/>
              </a:rPr>
              <a:t> </a:t>
            </a:r>
            <a:r>
              <a:rPr sz="1200" dirty="0">
                <a:solidFill>
                  <a:srgbClr val="1E2C4B"/>
                </a:solidFill>
                <a:latin typeface="Arial"/>
                <a:cs typeface="Arial"/>
              </a:rPr>
              <a:t>however</a:t>
            </a:r>
            <a:r>
              <a:rPr sz="1200" spc="30" dirty="0">
                <a:solidFill>
                  <a:srgbClr val="1E2C4B"/>
                </a:solidFill>
                <a:latin typeface="Arial"/>
                <a:cs typeface="Arial"/>
              </a:rPr>
              <a:t> </a:t>
            </a:r>
            <a:r>
              <a:rPr sz="1200" dirty="0">
                <a:solidFill>
                  <a:srgbClr val="1E2C4B"/>
                </a:solidFill>
                <a:latin typeface="Arial"/>
                <a:cs typeface="Arial"/>
              </a:rPr>
              <a:t>those</a:t>
            </a:r>
            <a:r>
              <a:rPr sz="1200" spc="-40" dirty="0">
                <a:solidFill>
                  <a:srgbClr val="1E2C4B"/>
                </a:solidFill>
                <a:latin typeface="Arial"/>
                <a:cs typeface="Arial"/>
              </a:rPr>
              <a:t> </a:t>
            </a:r>
            <a:r>
              <a:rPr sz="1200" dirty="0">
                <a:solidFill>
                  <a:srgbClr val="1E2C4B"/>
                </a:solidFill>
                <a:latin typeface="Arial"/>
                <a:cs typeface="Arial"/>
              </a:rPr>
              <a:t>of</a:t>
            </a:r>
            <a:r>
              <a:rPr sz="1200" spc="-20" dirty="0">
                <a:solidFill>
                  <a:srgbClr val="1E2C4B"/>
                </a:solidFill>
                <a:latin typeface="Arial"/>
                <a:cs typeface="Arial"/>
              </a:rPr>
              <a:t> </a:t>
            </a:r>
            <a:r>
              <a:rPr sz="1200" dirty="0">
                <a:solidFill>
                  <a:srgbClr val="1E2C4B"/>
                </a:solidFill>
                <a:latin typeface="Arial"/>
                <a:cs typeface="Arial"/>
              </a:rPr>
              <a:t>the</a:t>
            </a:r>
            <a:r>
              <a:rPr sz="1200" spc="-15" dirty="0">
                <a:solidFill>
                  <a:srgbClr val="1E2C4B"/>
                </a:solidFill>
                <a:latin typeface="Arial"/>
                <a:cs typeface="Arial"/>
              </a:rPr>
              <a:t> </a:t>
            </a:r>
            <a:r>
              <a:rPr sz="1200" dirty="0">
                <a:solidFill>
                  <a:srgbClr val="1E2C4B"/>
                </a:solidFill>
                <a:latin typeface="Arial"/>
                <a:cs typeface="Arial"/>
              </a:rPr>
              <a:t>author(s)</a:t>
            </a:r>
            <a:r>
              <a:rPr sz="1200" spc="-40" dirty="0">
                <a:solidFill>
                  <a:srgbClr val="1E2C4B"/>
                </a:solidFill>
                <a:latin typeface="Arial"/>
                <a:cs typeface="Arial"/>
              </a:rPr>
              <a:t> </a:t>
            </a:r>
            <a:r>
              <a:rPr sz="1200" spc="-20" dirty="0">
                <a:solidFill>
                  <a:srgbClr val="1E2C4B"/>
                </a:solidFill>
                <a:latin typeface="Arial"/>
                <a:cs typeface="Arial"/>
              </a:rPr>
              <a:t>only </a:t>
            </a:r>
            <a:r>
              <a:rPr sz="1200" dirty="0">
                <a:solidFill>
                  <a:srgbClr val="1E2C4B"/>
                </a:solidFill>
                <a:latin typeface="Arial"/>
                <a:cs typeface="Arial"/>
              </a:rPr>
              <a:t>and do</a:t>
            </a:r>
            <a:r>
              <a:rPr sz="1200" spc="5" dirty="0">
                <a:solidFill>
                  <a:srgbClr val="1E2C4B"/>
                </a:solidFill>
                <a:latin typeface="Arial"/>
                <a:cs typeface="Arial"/>
              </a:rPr>
              <a:t> </a:t>
            </a:r>
            <a:r>
              <a:rPr sz="1200" dirty="0">
                <a:solidFill>
                  <a:srgbClr val="1E2C4B"/>
                </a:solidFill>
                <a:latin typeface="Arial"/>
                <a:cs typeface="Arial"/>
              </a:rPr>
              <a:t>not necessarily</a:t>
            </a:r>
            <a:r>
              <a:rPr sz="1200" spc="-70" dirty="0">
                <a:solidFill>
                  <a:srgbClr val="1E2C4B"/>
                </a:solidFill>
                <a:latin typeface="Arial"/>
                <a:cs typeface="Arial"/>
              </a:rPr>
              <a:t> </a:t>
            </a:r>
            <a:r>
              <a:rPr sz="1200" dirty="0">
                <a:solidFill>
                  <a:srgbClr val="1E2C4B"/>
                </a:solidFill>
                <a:latin typeface="Arial"/>
                <a:cs typeface="Arial"/>
              </a:rPr>
              <a:t>reflect</a:t>
            </a:r>
            <a:r>
              <a:rPr sz="1200" spc="-25" dirty="0">
                <a:solidFill>
                  <a:srgbClr val="1E2C4B"/>
                </a:solidFill>
                <a:latin typeface="Arial"/>
                <a:cs typeface="Arial"/>
              </a:rPr>
              <a:t> </a:t>
            </a:r>
            <a:r>
              <a:rPr sz="1200" dirty="0">
                <a:solidFill>
                  <a:srgbClr val="1E2C4B"/>
                </a:solidFill>
                <a:latin typeface="Arial"/>
                <a:cs typeface="Arial"/>
              </a:rPr>
              <a:t>those</a:t>
            </a:r>
            <a:r>
              <a:rPr sz="1200" spc="-25" dirty="0">
                <a:solidFill>
                  <a:srgbClr val="1E2C4B"/>
                </a:solidFill>
                <a:latin typeface="Arial"/>
                <a:cs typeface="Arial"/>
              </a:rPr>
              <a:t> </a:t>
            </a:r>
            <a:r>
              <a:rPr sz="1200" dirty="0">
                <a:solidFill>
                  <a:srgbClr val="1E2C4B"/>
                </a:solidFill>
                <a:latin typeface="Arial"/>
                <a:cs typeface="Arial"/>
              </a:rPr>
              <a:t>of the</a:t>
            </a:r>
            <a:r>
              <a:rPr sz="1200" spc="5" dirty="0">
                <a:solidFill>
                  <a:srgbClr val="1E2C4B"/>
                </a:solidFill>
                <a:latin typeface="Arial"/>
                <a:cs typeface="Arial"/>
              </a:rPr>
              <a:t> </a:t>
            </a:r>
            <a:r>
              <a:rPr sz="1200" dirty="0">
                <a:solidFill>
                  <a:srgbClr val="1E2C4B"/>
                </a:solidFill>
                <a:latin typeface="Arial"/>
                <a:cs typeface="Arial"/>
              </a:rPr>
              <a:t>aforementioned</a:t>
            </a:r>
            <a:r>
              <a:rPr sz="1200" spc="-75" dirty="0">
                <a:solidFill>
                  <a:srgbClr val="1E2C4B"/>
                </a:solidFill>
                <a:latin typeface="Arial"/>
                <a:cs typeface="Arial"/>
              </a:rPr>
              <a:t> </a:t>
            </a:r>
            <a:r>
              <a:rPr sz="1200" dirty="0">
                <a:solidFill>
                  <a:srgbClr val="1E2C4B"/>
                </a:solidFill>
                <a:latin typeface="Arial"/>
                <a:cs typeface="Arial"/>
              </a:rPr>
              <a:t>parties.</a:t>
            </a:r>
            <a:r>
              <a:rPr sz="1200" spc="-25" dirty="0">
                <a:solidFill>
                  <a:srgbClr val="1E2C4B"/>
                </a:solidFill>
                <a:latin typeface="Arial"/>
                <a:cs typeface="Arial"/>
              </a:rPr>
              <a:t> </a:t>
            </a:r>
            <a:r>
              <a:rPr sz="1200" dirty="0">
                <a:solidFill>
                  <a:srgbClr val="1E2C4B"/>
                </a:solidFill>
                <a:latin typeface="Arial"/>
                <a:cs typeface="Arial"/>
              </a:rPr>
              <a:t>Neither</a:t>
            </a:r>
            <a:r>
              <a:rPr sz="1200" spc="-30" dirty="0">
                <a:solidFill>
                  <a:srgbClr val="1E2C4B"/>
                </a:solidFill>
                <a:latin typeface="Arial"/>
                <a:cs typeface="Arial"/>
              </a:rPr>
              <a:t> </a:t>
            </a:r>
            <a:r>
              <a:rPr sz="1200" dirty="0">
                <a:solidFill>
                  <a:srgbClr val="1E2C4B"/>
                </a:solidFill>
                <a:latin typeface="Arial"/>
                <a:cs typeface="Arial"/>
              </a:rPr>
              <a:t>of</a:t>
            </a:r>
            <a:r>
              <a:rPr sz="1200" spc="25" dirty="0">
                <a:solidFill>
                  <a:srgbClr val="1E2C4B"/>
                </a:solidFill>
                <a:latin typeface="Arial"/>
                <a:cs typeface="Arial"/>
              </a:rPr>
              <a:t> </a:t>
            </a:r>
            <a:r>
              <a:rPr sz="1200" spc="-25" dirty="0">
                <a:solidFill>
                  <a:srgbClr val="1E2C4B"/>
                </a:solidFill>
                <a:latin typeface="Arial"/>
                <a:cs typeface="Arial"/>
              </a:rPr>
              <a:t>the </a:t>
            </a:r>
            <a:r>
              <a:rPr sz="1200" dirty="0">
                <a:solidFill>
                  <a:srgbClr val="1E2C4B"/>
                </a:solidFill>
                <a:latin typeface="Arial"/>
                <a:cs typeface="Arial"/>
              </a:rPr>
              <a:t>aforementioned</a:t>
            </a:r>
            <a:r>
              <a:rPr sz="1200" spc="-50" dirty="0">
                <a:solidFill>
                  <a:srgbClr val="1E2C4B"/>
                </a:solidFill>
                <a:latin typeface="Arial"/>
                <a:cs typeface="Arial"/>
              </a:rPr>
              <a:t> </a:t>
            </a:r>
            <a:r>
              <a:rPr sz="1200" dirty="0">
                <a:solidFill>
                  <a:srgbClr val="1E2C4B"/>
                </a:solidFill>
                <a:latin typeface="Arial"/>
                <a:cs typeface="Arial"/>
              </a:rPr>
              <a:t>parties</a:t>
            </a:r>
            <a:r>
              <a:rPr sz="1200" spc="-15" dirty="0">
                <a:solidFill>
                  <a:srgbClr val="1E2C4B"/>
                </a:solidFill>
                <a:latin typeface="Arial"/>
                <a:cs typeface="Arial"/>
              </a:rPr>
              <a:t> </a:t>
            </a:r>
            <a:r>
              <a:rPr sz="1200" dirty="0">
                <a:solidFill>
                  <a:srgbClr val="1E2C4B"/>
                </a:solidFill>
                <a:latin typeface="Arial"/>
                <a:cs typeface="Arial"/>
              </a:rPr>
              <a:t>can</a:t>
            </a:r>
            <a:r>
              <a:rPr sz="1200" spc="-25" dirty="0">
                <a:solidFill>
                  <a:srgbClr val="1E2C4B"/>
                </a:solidFill>
                <a:latin typeface="Arial"/>
                <a:cs typeface="Arial"/>
              </a:rPr>
              <a:t> </a:t>
            </a:r>
            <a:r>
              <a:rPr sz="1200" dirty="0">
                <a:solidFill>
                  <a:srgbClr val="1E2C4B"/>
                </a:solidFill>
                <a:latin typeface="Arial"/>
                <a:cs typeface="Arial"/>
              </a:rPr>
              <a:t>be</a:t>
            </a:r>
            <a:r>
              <a:rPr sz="1200" spc="5" dirty="0">
                <a:solidFill>
                  <a:srgbClr val="1E2C4B"/>
                </a:solidFill>
                <a:latin typeface="Arial"/>
                <a:cs typeface="Arial"/>
              </a:rPr>
              <a:t> </a:t>
            </a:r>
            <a:r>
              <a:rPr sz="1200" dirty="0">
                <a:solidFill>
                  <a:srgbClr val="1E2C4B"/>
                </a:solidFill>
                <a:latin typeface="Arial"/>
                <a:cs typeface="Arial"/>
              </a:rPr>
              <a:t>held</a:t>
            </a:r>
            <a:r>
              <a:rPr sz="1200" spc="5" dirty="0">
                <a:solidFill>
                  <a:srgbClr val="1E2C4B"/>
                </a:solidFill>
                <a:latin typeface="Arial"/>
                <a:cs typeface="Arial"/>
              </a:rPr>
              <a:t> </a:t>
            </a:r>
            <a:r>
              <a:rPr sz="1200" dirty="0">
                <a:solidFill>
                  <a:srgbClr val="1E2C4B"/>
                </a:solidFill>
                <a:latin typeface="Arial"/>
                <a:cs typeface="Arial"/>
              </a:rPr>
              <a:t>responsible</a:t>
            </a:r>
            <a:r>
              <a:rPr sz="1200" spc="-75" dirty="0">
                <a:solidFill>
                  <a:srgbClr val="1E2C4B"/>
                </a:solidFill>
                <a:latin typeface="Arial"/>
                <a:cs typeface="Arial"/>
              </a:rPr>
              <a:t> </a:t>
            </a:r>
            <a:r>
              <a:rPr sz="1200" dirty="0">
                <a:solidFill>
                  <a:srgbClr val="1E2C4B"/>
                </a:solidFill>
                <a:latin typeface="Arial"/>
                <a:cs typeface="Arial"/>
              </a:rPr>
              <a:t>for </a:t>
            </a:r>
            <a:r>
              <a:rPr sz="1200" spc="-10" dirty="0">
                <a:solidFill>
                  <a:srgbClr val="1E2C4B"/>
                </a:solidFill>
                <a:latin typeface="Arial"/>
                <a:cs typeface="Arial"/>
              </a:rPr>
              <a:t>them.</a:t>
            </a:r>
            <a:endParaRPr sz="1200" dirty="0">
              <a:latin typeface="Arial"/>
              <a:cs typeface="Arial"/>
            </a:endParaRPr>
          </a:p>
        </p:txBody>
      </p:sp>
    </p:spTree>
    <p:extLst>
      <p:ext uri="{BB962C8B-B14F-4D97-AF65-F5344CB8AC3E}">
        <p14:creationId xmlns:p14="http://schemas.microsoft.com/office/powerpoint/2010/main" val="81425764"/>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662" y="429581"/>
            <a:ext cx="9634220" cy="566822"/>
          </a:xfrm>
          <a:prstGeom prst="rect">
            <a:avLst/>
          </a:prstGeom>
        </p:spPr>
        <p:txBody>
          <a:bodyPr vert="horz" wrap="square" lIns="0" tIns="12700" rIns="0" bIns="0" rtlCol="0">
            <a:spAutoFit/>
          </a:bodyPr>
          <a:lstStyle/>
          <a:p>
            <a:pPr marL="67310">
              <a:lnSpc>
                <a:spcPct val="100000"/>
              </a:lnSpc>
              <a:spcBef>
                <a:spcPts val="100"/>
              </a:spcBef>
            </a:pPr>
            <a:r>
              <a:rPr lang="en-US" spc="-10" dirty="0"/>
              <a:t>The Challenge </a:t>
            </a:r>
            <a:endParaRPr spc="-10" dirty="0"/>
          </a:p>
        </p:txBody>
      </p:sp>
      <p:sp>
        <p:nvSpPr>
          <p:cNvPr id="3" name="object 3"/>
          <p:cNvSpPr txBox="1"/>
          <p:nvPr/>
        </p:nvSpPr>
        <p:spPr>
          <a:xfrm>
            <a:off x="1894720" y="3149861"/>
            <a:ext cx="2077085" cy="329565"/>
          </a:xfrm>
          <a:prstGeom prst="rect">
            <a:avLst/>
          </a:prstGeom>
        </p:spPr>
        <p:txBody>
          <a:bodyPr vert="horz" wrap="square" lIns="0" tIns="11430" rIns="0" bIns="0" rtlCol="0">
            <a:spAutoFit/>
          </a:bodyPr>
          <a:lstStyle/>
          <a:p>
            <a:pPr marL="12700">
              <a:lnSpc>
                <a:spcPct val="100000"/>
              </a:lnSpc>
              <a:spcBef>
                <a:spcPts val="90"/>
              </a:spcBef>
            </a:pPr>
            <a:r>
              <a:rPr sz="2000" dirty="0">
                <a:solidFill>
                  <a:srgbClr val="1E2C4B"/>
                </a:solidFill>
                <a:latin typeface="Arial"/>
                <a:cs typeface="Arial"/>
              </a:rPr>
              <a:t>Rising</a:t>
            </a:r>
            <a:r>
              <a:rPr sz="2000" spc="-40" dirty="0">
                <a:solidFill>
                  <a:srgbClr val="1E2C4B"/>
                </a:solidFill>
                <a:latin typeface="Arial"/>
                <a:cs typeface="Arial"/>
              </a:rPr>
              <a:t> </a:t>
            </a:r>
            <a:r>
              <a:rPr sz="2000" dirty="0">
                <a:solidFill>
                  <a:srgbClr val="1E2C4B"/>
                </a:solidFill>
                <a:latin typeface="Arial"/>
                <a:cs typeface="Arial"/>
              </a:rPr>
              <a:t>R&amp;D</a:t>
            </a:r>
            <a:r>
              <a:rPr sz="2000" spc="-25" dirty="0">
                <a:solidFill>
                  <a:srgbClr val="1E2C4B"/>
                </a:solidFill>
                <a:latin typeface="Arial"/>
                <a:cs typeface="Arial"/>
              </a:rPr>
              <a:t> </a:t>
            </a:r>
            <a:r>
              <a:rPr sz="2000" spc="-10" dirty="0">
                <a:solidFill>
                  <a:srgbClr val="1E2C4B"/>
                </a:solidFill>
                <a:latin typeface="Arial"/>
                <a:cs typeface="Arial"/>
              </a:rPr>
              <a:t>costs.</a:t>
            </a:r>
            <a:endParaRPr sz="2000" dirty="0">
              <a:latin typeface="Arial"/>
              <a:cs typeface="Arial"/>
            </a:endParaRPr>
          </a:p>
        </p:txBody>
      </p:sp>
      <p:sp>
        <p:nvSpPr>
          <p:cNvPr id="4" name="object 4"/>
          <p:cNvSpPr txBox="1"/>
          <p:nvPr/>
        </p:nvSpPr>
        <p:spPr>
          <a:xfrm>
            <a:off x="1202582" y="1701562"/>
            <a:ext cx="9634220" cy="756920"/>
          </a:xfrm>
          <a:prstGeom prst="rect">
            <a:avLst/>
          </a:prstGeom>
        </p:spPr>
        <p:txBody>
          <a:bodyPr vert="horz" wrap="square" lIns="0" tIns="12700" rIns="0" bIns="0" rtlCol="0">
            <a:spAutoFit/>
          </a:bodyPr>
          <a:lstStyle/>
          <a:p>
            <a:pPr marL="1999614" marR="5080" indent="-1987550">
              <a:lnSpc>
                <a:spcPct val="100000"/>
              </a:lnSpc>
              <a:spcBef>
                <a:spcPts val="100"/>
              </a:spcBef>
            </a:pPr>
            <a:r>
              <a:rPr sz="2400" b="1" dirty="0">
                <a:solidFill>
                  <a:srgbClr val="8D4895"/>
                </a:solidFill>
                <a:latin typeface="Arial"/>
                <a:cs typeface="Arial"/>
              </a:rPr>
              <a:t>Bringing</a:t>
            </a:r>
            <a:r>
              <a:rPr sz="2400" b="1" spc="-65" dirty="0">
                <a:solidFill>
                  <a:srgbClr val="8D4895"/>
                </a:solidFill>
                <a:latin typeface="Arial"/>
                <a:cs typeface="Arial"/>
              </a:rPr>
              <a:t> </a:t>
            </a:r>
            <a:r>
              <a:rPr sz="2400" b="1" dirty="0">
                <a:solidFill>
                  <a:srgbClr val="8D4895"/>
                </a:solidFill>
                <a:latin typeface="Arial"/>
                <a:cs typeface="Arial"/>
              </a:rPr>
              <a:t>medical</a:t>
            </a:r>
            <a:r>
              <a:rPr sz="2400" b="1" spc="-70" dirty="0">
                <a:solidFill>
                  <a:srgbClr val="8D4895"/>
                </a:solidFill>
                <a:latin typeface="Arial"/>
                <a:cs typeface="Arial"/>
              </a:rPr>
              <a:t> </a:t>
            </a:r>
            <a:r>
              <a:rPr sz="2400" b="1" dirty="0">
                <a:solidFill>
                  <a:srgbClr val="8D4895"/>
                </a:solidFill>
                <a:latin typeface="Arial"/>
                <a:cs typeface="Arial"/>
              </a:rPr>
              <a:t>technology</a:t>
            </a:r>
            <a:r>
              <a:rPr sz="2400" b="1" spc="-70" dirty="0">
                <a:solidFill>
                  <a:srgbClr val="8D4895"/>
                </a:solidFill>
                <a:latin typeface="Arial"/>
                <a:cs typeface="Arial"/>
              </a:rPr>
              <a:t> </a:t>
            </a:r>
            <a:r>
              <a:rPr sz="2400" b="1" dirty="0">
                <a:solidFill>
                  <a:srgbClr val="8D4895"/>
                </a:solidFill>
                <a:latin typeface="Arial"/>
                <a:cs typeface="Arial"/>
              </a:rPr>
              <a:t>innovations</a:t>
            </a:r>
            <a:r>
              <a:rPr sz="2400" b="1" spc="-30" dirty="0">
                <a:solidFill>
                  <a:srgbClr val="8D4895"/>
                </a:solidFill>
                <a:latin typeface="Arial"/>
                <a:cs typeface="Arial"/>
              </a:rPr>
              <a:t> </a:t>
            </a:r>
            <a:r>
              <a:rPr sz="2400" b="1" dirty="0">
                <a:solidFill>
                  <a:srgbClr val="8D4895"/>
                </a:solidFill>
                <a:latin typeface="Arial"/>
                <a:cs typeface="Arial"/>
              </a:rPr>
              <a:t>to</a:t>
            </a:r>
            <a:r>
              <a:rPr sz="2400" b="1" spc="-35" dirty="0">
                <a:solidFill>
                  <a:srgbClr val="8D4895"/>
                </a:solidFill>
                <a:latin typeface="Arial"/>
                <a:cs typeface="Arial"/>
              </a:rPr>
              <a:t> </a:t>
            </a:r>
            <a:r>
              <a:rPr sz="2400" b="1" dirty="0">
                <a:solidFill>
                  <a:srgbClr val="8D4895"/>
                </a:solidFill>
                <a:latin typeface="Arial"/>
                <a:cs typeface="Arial"/>
              </a:rPr>
              <a:t>patients</a:t>
            </a:r>
            <a:r>
              <a:rPr sz="2400" b="1" spc="-45" dirty="0">
                <a:solidFill>
                  <a:srgbClr val="8D4895"/>
                </a:solidFill>
                <a:latin typeface="Arial"/>
                <a:cs typeface="Arial"/>
              </a:rPr>
              <a:t> </a:t>
            </a:r>
            <a:r>
              <a:rPr sz="2400" b="1" dirty="0">
                <a:solidFill>
                  <a:srgbClr val="8D4895"/>
                </a:solidFill>
                <a:latin typeface="Arial"/>
                <a:cs typeface="Arial"/>
              </a:rPr>
              <a:t>in</a:t>
            </a:r>
            <a:r>
              <a:rPr sz="2400" b="1" spc="-60" dirty="0">
                <a:solidFill>
                  <a:srgbClr val="8D4895"/>
                </a:solidFill>
                <a:latin typeface="Arial"/>
                <a:cs typeface="Arial"/>
              </a:rPr>
              <a:t> </a:t>
            </a:r>
            <a:r>
              <a:rPr sz="2400" b="1" dirty="0">
                <a:solidFill>
                  <a:srgbClr val="8D4895"/>
                </a:solidFill>
                <a:latin typeface="Arial"/>
                <a:cs typeface="Arial"/>
              </a:rPr>
              <a:t>the</a:t>
            </a:r>
            <a:r>
              <a:rPr sz="2400" b="1" spc="-30" dirty="0">
                <a:solidFill>
                  <a:srgbClr val="8D4895"/>
                </a:solidFill>
                <a:latin typeface="Arial"/>
                <a:cs typeface="Arial"/>
              </a:rPr>
              <a:t> </a:t>
            </a:r>
            <a:r>
              <a:rPr sz="2400" b="1" dirty="0">
                <a:solidFill>
                  <a:srgbClr val="8D4895"/>
                </a:solidFill>
                <a:latin typeface="Arial"/>
                <a:cs typeface="Arial"/>
              </a:rPr>
              <a:t>EU</a:t>
            </a:r>
            <a:r>
              <a:rPr sz="2400" b="1" spc="-35" dirty="0">
                <a:solidFill>
                  <a:srgbClr val="8D4895"/>
                </a:solidFill>
                <a:latin typeface="Arial"/>
                <a:cs typeface="Arial"/>
              </a:rPr>
              <a:t> </a:t>
            </a:r>
            <a:r>
              <a:rPr sz="2400" b="1" spc="-25" dirty="0">
                <a:solidFill>
                  <a:srgbClr val="8D4895"/>
                </a:solidFill>
                <a:latin typeface="Arial"/>
                <a:cs typeface="Arial"/>
              </a:rPr>
              <a:t>has </a:t>
            </a:r>
            <a:r>
              <a:rPr sz="2400" b="1" dirty="0">
                <a:solidFill>
                  <a:srgbClr val="8D4895"/>
                </a:solidFill>
                <a:latin typeface="Arial"/>
                <a:cs typeface="Arial"/>
              </a:rPr>
              <a:t>become</a:t>
            </a:r>
            <a:r>
              <a:rPr sz="2400" b="1" spc="-35" dirty="0">
                <a:solidFill>
                  <a:srgbClr val="8D4895"/>
                </a:solidFill>
                <a:latin typeface="Arial"/>
                <a:cs typeface="Arial"/>
              </a:rPr>
              <a:t> </a:t>
            </a:r>
            <a:r>
              <a:rPr sz="2400" b="1" dirty="0">
                <a:solidFill>
                  <a:srgbClr val="8D4895"/>
                </a:solidFill>
                <a:latin typeface="Arial"/>
                <a:cs typeface="Arial"/>
              </a:rPr>
              <a:t>increasingly</a:t>
            </a:r>
            <a:r>
              <a:rPr sz="2400" b="1" spc="-80" dirty="0">
                <a:solidFill>
                  <a:srgbClr val="8D4895"/>
                </a:solidFill>
                <a:latin typeface="Arial"/>
                <a:cs typeface="Arial"/>
              </a:rPr>
              <a:t> </a:t>
            </a:r>
            <a:r>
              <a:rPr sz="2400" b="1" dirty="0">
                <a:solidFill>
                  <a:srgbClr val="8D4895"/>
                </a:solidFill>
                <a:latin typeface="Arial"/>
                <a:cs typeface="Arial"/>
              </a:rPr>
              <a:t>long</a:t>
            </a:r>
            <a:r>
              <a:rPr sz="2400" b="1" spc="-50" dirty="0">
                <a:solidFill>
                  <a:srgbClr val="8D4895"/>
                </a:solidFill>
                <a:latin typeface="Arial"/>
                <a:cs typeface="Arial"/>
              </a:rPr>
              <a:t> </a:t>
            </a:r>
            <a:r>
              <a:rPr sz="2400" b="1" dirty="0">
                <a:solidFill>
                  <a:srgbClr val="8D4895"/>
                </a:solidFill>
                <a:latin typeface="Arial"/>
                <a:cs typeface="Arial"/>
              </a:rPr>
              <a:t>and</a:t>
            </a:r>
            <a:r>
              <a:rPr sz="2400" b="1" spc="-45" dirty="0">
                <a:solidFill>
                  <a:srgbClr val="8D4895"/>
                </a:solidFill>
                <a:latin typeface="Arial"/>
                <a:cs typeface="Arial"/>
              </a:rPr>
              <a:t> </a:t>
            </a:r>
            <a:r>
              <a:rPr sz="2400" b="1" spc="-10" dirty="0">
                <a:solidFill>
                  <a:srgbClr val="8D4895"/>
                </a:solidFill>
                <a:latin typeface="Arial"/>
                <a:cs typeface="Arial"/>
              </a:rPr>
              <a:t>difficult.</a:t>
            </a:r>
            <a:endParaRPr sz="2400" dirty="0">
              <a:latin typeface="Arial"/>
              <a:cs typeface="Arial"/>
            </a:endParaRPr>
          </a:p>
        </p:txBody>
      </p:sp>
      <p:sp>
        <p:nvSpPr>
          <p:cNvPr id="5" name="object 5"/>
          <p:cNvSpPr/>
          <p:nvPr/>
        </p:nvSpPr>
        <p:spPr>
          <a:xfrm>
            <a:off x="874547" y="3093199"/>
            <a:ext cx="510540" cy="511175"/>
          </a:xfrm>
          <a:custGeom>
            <a:avLst/>
            <a:gdLst/>
            <a:ahLst/>
            <a:cxnLst/>
            <a:rect l="l" t="t" r="r" b="b"/>
            <a:pathLst>
              <a:path w="510540" h="511175">
                <a:moveTo>
                  <a:pt x="472973" y="143027"/>
                </a:moveTo>
                <a:lnTo>
                  <a:pt x="472338" y="38557"/>
                </a:lnTo>
                <a:lnTo>
                  <a:pt x="367880" y="39217"/>
                </a:lnTo>
                <a:lnTo>
                  <a:pt x="404101" y="74968"/>
                </a:lnTo>
                <a:lnTo>
                  <a:pt x="77990" y="401154"/>
                </a:lnTo>
                <a:lnTo>
                  <a:pt x="109829" y="433019"/>
                </a:lnTo>
                <a:lnTo>
                  <a:pt x="436143" y="106616"/>
                </a:lnTo>
                <a:lnTo>
                  <a:pt x="472973" y="143027"/>
                </a:lnTo>
                <a:close/>
              </a:path>
              <a:path w="510540" h="511175">
                <a:moveTo>
                  <a:pt x="510171" y="466140"/>
                </a:moveTo>
                <a:lnTo>
                  <a:pt x="45021" y="466140"/>
                </a:lnTo>
                <a:lnTo>
                  <a:pt x="45021" y="0"/>
                </a:lnTo>
                <a:lnTo>
                  <a:pt x="0" y="0"/>
                </a:lnTo>
                <a:lnTo>
                  <a:pt x="0" y="466140"/>
                </a:lnTo>
                <a:lnTo>
                  <a:pt x="0" y="510590"/>
                </a:lnTo>
                <a:lnTo>
                  <a:pt x="510171" y="510590"/>
                </a:lnTo>
                <a:lnTo>
                  <a:pt x="510171" y="466140"/>
                </a:lnTo>
                <a:close/>
              </a:path>
            </a:pathLst>
          </a:custGeom>
          <a:solidFill>
            <a:srgbClr val="6BB6A8"/>
          </a:solidFill>
        </p:spPr>
        <p:txBody>
          <a:bodyPr wrap="square" lIns="0" tIns="0" rIns="0" bIns="0" rtlCol="0"/>
          <a:lstStyle/>
          <a:p>
            <a:endParaRPr/>
          </a:p>
        </p:txBody>
      </p:sp>
      <p:sp>
        <p:nvSpPr>
          <p:cNvPr id="6" name="object 6"/>
          <p:cNvSpPr/>
          <p:nvPr/>
        </p:nvSpPr>
        <p:spPr>
          <a:xfrm>
            <a:off x="897115" y="4194289"/>
            <a:ext cx="465455" cy="598170"/>
          </a:xfrm>
          <a:custGeom>
            <a:avLst/>
            <a:gdLst/>
            <a:ahLst/>
            <a:cxnLst/>
            <a:rect l="l" t="t" r="r" b="b"/>
            <a:pathLst>
              <a:path w="465455" h="598170">
                <a:moveTo>
                  <a:pt x="217678" y="463562"/>
                </a:moveTo>
                <a:lnTo>
                  <a:pt x="90068" y="463562"/>
                </a:lnTo>
                <a:lnTo>
                  <a:pt x="90068" y="493458"/>
                </a:lnTo>
                <a:lnTo>
                  <a:pt x="217678" y="493458"/>
                </a:lnTo>
                <a:lnTo>
                  <a:pt x="217678" y="463562"/>
                </a:lnTo>
                <a:close/>
              </a:path>
              <a:path w="465455" h="598170">
                <a:moveTo>
                  <a:pt x="217678" y="373837"/>
                </a:moveTo>
                <a:lnTo>
                  <a:pt x="90068" y="373837"/>
                </a:lnTo>
                <a:lnTo>
                  <a:pt x="90068" y="403745"/>
                </a:lnTo>
                <a:lnTo>
                  <a:pt x="217678" y="403745"/>
                </a:lnTo>
                <a:lnTo>
                  <a:pt x="217678" y="373837"/>
                </a:lnTo>
                <a:close/>
              </a:path>
              <a:path w="465455" h="598170">
                <a:moveTo>
                  <a:pt x="217678" y="284861"/>
                </a:moveTo>
                <a:lnTo>
                  <a:pt x="90068" y="284861"/>
                </a:lnTo>
                <a:lnTo>
                  <a:pt x="90068" y="314769"/>
                </a:lnTo>
                <a:lnTo>
                  <a:pt x="217678" y="314769"/>
                </a:lnTo>
                <a:lnTo>
                  <a:pt x="217678" y="284861"/>
                </a:lnTo>
                <a:close/>
              </a:path>
              <a:path w="465455" h="598170">
                <a:moveTo>
                  <a:pt x="217678" y="195148"/>
                </a:moveTo>
                <a:lnTo>
                  <a:pt x="90068" y="195148"/>
                </a:lnTo>
                <a:lnTo>
                  <a:pt x="90068" y="225044"/>
                </a:lnTo>
                <a:lnTo>
                  <a:pt x="217678" y="225044"/>
                </a:lnTo>
                <a:lnTo>
                  <a:pt x="217678" y="195148"/>
                </a:lnTo>
                <a:close/>
              </a:path>
              <a:path w="465455" h="598170">
                <a:moveTo>
                  <a:pt x="361061" y="456831"/>
                </a:moveTo>
                <a:lnTo>
                  <a:pt x="344538" y="440385"/>
                </a:lnTo>
                <a:lnTo>
                  <a:pt x="322770" y="462813"/>
                </a:lnTo>
                <a:lnTo>
                  <a:pt x="301002" y="440385"/>
                </a:lnTo>
                <a:lnTo>
                  <a:pt x="284492" y="456831"/>
                </a:lnTo>
                <a:lnTo>
                  <a:pt x="307009" y="478510"/>
                </a:lnTo>
                <a:lnTo>
                  <a:pt x="284492" y="500189"/>
                </a:lnTo>
                <a:lnTo>
                  <a:pt x="301002" y="516636"/>
                </a:lnTo>
                <a:lnTo>
                  <a:pt x="322770" y="494207"/>
                </a:lnTo>
                <a:lnTo>
                  <a:pt x="344538" y="516636"/>
                </a:lnTo>
                <a:lnTo>
                  <a:pt x="361061" y="500189"/>
                </a:lnTo>
                <a:lnTo>
                  <a:pt x="338543" y="478510"/>
                </a:lnTo>
                <a:lnTo>
                  <a:pt x="361061" y="456831"/>
                </a:lnTo>
                <a:close/>
              </a:path>
              <a:path w="465455" h="598170">
                <a:moveTo>
                  <a:pt x="361061" y="367106"/>
                </a:moveTo>
                <a:lnTo>
                  <a:pt x="344538" y="350659"/>
                </a:lnTo>
                <a:lnTo>
                  <a:pt x="322770" y="373087"/>
                </a:lnTo>
                <a:lnTo>
                  <a:pt x="301002" y="350659"/>
                </a:lnTo>
                <a:lnTo>
                  <a:pt x="284492" y="367106"/>
                </a:lnTo>
                <a:lnTo>
                  <a:pt x="307009" y="388785"/>
                </a:lnTo>
                <a:lnTo>
                  <a:pt x="284492" y="410476"/>
                </a:lnTo>
                <a:lnTo>
                  <a:pt x="301002" y="426923"/>
                </a:lnTo>
                <a:lnTo>
                  <a:pt x="322770" y="404495"/>
                </a:lnTo>
                <a:lnTo>
                  <a:pt x="344538" y="426923"/>
                </a:lnTo>
                <a:lnTo>
                  <a:pt x="361061" y="410476"/>
                </a:lnTo>
                <a:lnTo>
                  <a:pt x="338543" y="388785"/>
                </a:lnTo>
                <a:lnTo>
                  <a:pt x="361061" y="367106"/>
                </a:lnTo>
                <a:close/>
              </a:path>
              <a:path w="465455" h="598170">
                <a:moveTo>
                  <a:pt x="361061" y="277380"/>
                </a:moveTo>
                <a:lnTo>
                  <a:pt x="344538" y="261683"/>
                </a:lnTo>
                <a:lnTo>
                  <a:pt x="322770" y="283362"/>
                </a:lnTo>
                <a:lnTo>
                  <a:pt x="301002" y="261683"/>
                </a:lnTo>
                <a:lnTo>
                  <a:pt x="284492" y="277380"/>
                </a:lnTo>
                <a:lnTo>
                  <a:pt x="307009" y="299821"/>
                </a:lnTo>
                <a:lnTo>
                  <a:pt x="284492" y="321500"/>
                </a:lnTo>
                <a:lnTo>
                  <a:pt x="301002" y="337197"/>
                </a:lnTo>
                <a:lnTo>
                  <a:pt x="322770" y="315518"/>
                </a:lnTo>
                <a:lnTo>
                  <a:pt x="344538" y="337197"/>
                </a:lnTo>
                <a:lnTo>
                  <a:pt x="361061" y="321500"/>
                </a:lnTo>
                <a:lnTo>
                  <a:pt x="338543" y="299821"/>
                </a:lnTo>
                <a:lnTo>
                  <a:pt x="361061" y="277380"/>
                </a:lnTo>
                <a:close/>
              </a:path>
              <a:path w="465455" h="598170">
                <a:moveTo>
                  <a:pt x="361061" y="187667"/>
                </a:moveTo>
                <a:lnTo>
                  <a:pt x="344538" y="171958"/>
                </a:lnTo>
                <a:lnTo>
                  <a:pt x="322770" y="193649"/>
                </a:lnTo>
                <a:lnTo>
                  <a:pt x="301002" y="171958"/>
                </a:lnTo>
                <a:lnTo>
                  <a:pt x="284492" y="187667"/>
                </a:lnTo>
                <a:lnTo>
                  <a:pt x="307009" y="210096"/>
                </a:lnTo>
                <a:lnTo>
                  <a:pt x="284492" y="231775"/>
                </a:lnTo>
                <a:lnTo>
                  <a:pt x="301002" y="247484"/>
                </a:lnTo>
                <a:lnTo>
                  <a:pt x="322770" y="225793"/>
                </a:lnTo>
                <a:lnTo>
                  <a:pt x="344538" y="247484"/>
                </a:lnTo>
                <a:lnTo>
                  <a:pt x="361061" y="231775"/>
                </a:lnTo>
                <a:lnTo>
                  <a:pt x="338543" y="210096"/>
                </a:lnTo>
                <a:lnTo>
                  <a:pt x="361061" y="187667"/>
                </a:lnTo>
                <a:close/>
              </a:path>
              <a:path w="465455" h="598170">
                <a:moveTo>
                  <a:pt x="465391" y="74764"/>
                </a:moveTo>
                <a:lnTo>
                  <a:pt x="463029" y="63157"/>
                </a:lnTo>
                <a:lnTo>
                  <a:pt x="456577" y="53644"/>
                </a:lnTo>
                <a:lnTo>
                  <a:pt x="447027" y="47218"/>
                </a:lnTo>
                <a:lnTo>
                  <a:pt x="435368" y="44856"/>
                </a:lnTo>
                <a:lnTo>
                  <a:pt x="420357" y="44856"/>
                </a:lnTo>
                <a:lnTo>
                  <a:pt x="420357" y="89725"/>
                </a:lnTo>
                <a:lnTo>
                  <a:pt x="420357" y="553275"/>
                </a:lnTo>
                <a:lnTo>
                  <a:pt x="45034" y="553275"/>
                </a:lnTo>
                <a:lnTo>
                  <a:pt x="45034" y="89725"/>
                </a:lnTo>
                <a:lnTo>
                  <a:pt x="127609" y="89725"/>
                </a:lnTo>
                <a:lnTo>
                  <a:pt x="127609" y="134581"/>
                </a:lnTo>
                <a:lnTo>
                  <a:pt x="337781" y="134581"/>
                </a:lnTo>
                <a:lnTo>
                  <a:pt x="337781" y="89725"/>
                </a:lnTo>
                <a:lnTo>
                  <a:pt x="420357" y="89725"/>
                </a:lnTo>
                <a:lnTo>
                  <a:pt x="420357" y="44856"/>
                </a:lnTo>
                <a:lnTo>
                  <a:pt x="307759" y="44856"/>
                </a:lnTo>
                <a:lnTo>
                  <a:pt x="307759" y="29908"/>
                </a:lnTo>
                <a:lnTo>
                  <a:pt x="305396" y="18288"/>
                </a:lnTo>
                <a:lnTo>
                  <a:pt x="298945" y="8788"/>
                </a:lnTo>
                <a:lnTo>
                  <a:pt x="289394" y="2362"/>
                </a:lnTo>
                <a:lnTo>
                  <a:pt x="277736" y="0"/>
                </a:lnTo>
                <a:lnTo>
                  <a:pt x="255219" y="0"/>
                </a:lnTo>
                <a:lnTo>
                  <a:pt x="255219" y="52336"/>
                </a:lnTo>
                <a:lnTo>
                  <a:pt x="253492" y="61201"/>
                </a:lnTo>
                <a:lnTo>
                  <a:pt x="248742" y="68313"/>
                </a:lnTo>
                <a:lnTo>
                  <a:pt x="241604" y="73050"/>
                </a:lnTo>
                <a:lnTo>
                  <a:pt x="232702" y="74764"/>
                </a:lnTo>
                <a:lnTo>
                  <a:pt x="223799" y="73050"/>
                </a:lnTo>
                <a:lnTo>
                  <a:pt x="216649" y="68313"/>
                </a:lnTo>
                <a:lnTo>
                  <a:pt x="211899" y="61201"/>
                </a:lnTo>
                <a:lnTo>
                  <a:pt x="210172" y="52336"/>
                </a:lnTo>
                <a:lnTo>
                  <a:pt x="211899" y="43472"/>
                </a:lnTo>
                <a:lnTo>
                  <a:pt x="216649" y="36360"/>
                </a:lnTo>
                <a:lnTo>
                  <a:pt x="223799" y="31623"/>
                </a:lnTo>
                <a:lnTo>
                  <a:pt x="232702" y="29908"/>
                </a:lnTo>
                <a:lnTo>
                  <a:pt x="233451" y="29908"/>
                </a:lnTo>
                <a:lnTo>
                  <a:pt x="241427" y="31623"/>
                </a:lnTo>
                <a:lnTo>
                  <a:pt x="241769" y="31623"/>
                </a:lnTo>
                <a:lnTo>
                  <a:pt x="248831" y="36639"/>
                </a:lnTo>
                <a:lnTo>
                  <a:pt x="253504" y="43789"/>
                </a:lnTo>
                <a:lnTo>
                  <a:pt x="255219" y="52336"/>
                </a:lnTo>
                <a:lnTo>
                  <a:pt x="255219" y="0"/>
                </a:lnTo>
                <a:lnTo>
                  <a:pt x="187655" y="0"/>
                </a:lnTo>
                <a:lnTo>
                  <a:pt x="175996" y="2362"/>
                </a:lnTo>
                <a:lnTo>
                  <a:pt x="166446" y="8788"/>
                </a:lnTo>
                <a:lnTo>
                  <a:pt x="159994" y="18288"/>
                </a:lnTo>
                <a:lnTo>
                  <a:pt x="157632" y="29908"/>
                </a:lnTo>
                <a:lnTo>
                  <a:pt x="157632" y="44856"/>
                </a:lnTo>
                <a:lnTo>
                  <a:pt x="30022" y="44856"/>
                </a:lnTo>
                <a:lnTo>
                  <a:pt x="18364" y="47218"/>
                </a:lnTo>
                <a:lnTo>
                  <a:pt x="8813" y="53644"/>
                </a:lnTo>
                <a:lnTo>
                  <a:pt x="2362" y="63157"/>
                </a:lnTo>
                <a:lnTo>
                  <a:pt x="0" y="74764"/>
                </a:lnTo>
                <a:lnTo>
                  <a:pt x="0" y="568236"/>
                </a:lnTo>
                <a:lnTo>
                  <a:pt x="2362" y="579843"/>
                </a:lnTo>
                <a:lnTo>
                  <a:pt x="8813" y="589356"/>
                </a:lnTo>
                <a:lnTo>
                  <a:pt x="18364" y="595782"/>
                </a:lnTo>
                <a:lnTo>
                  <a:pt x="30022" y="598144"/>
                </a:lnTo>
                <a:lnTo>
                  <a:pt x="435368" y="598144"/>
                </a:lnTo>
                <a:lnTo>
                  <a:pt x="447027" y="595782"/>
                </a:lnTo>
                <a:lnTo>
                  <a:pt x="456577" y="589356"/>
                </a:lnTo>
                <a:lnTo>
                  <a:pt x="463029" y="579843"/>
                </a:lnTo>
                <a:lnTo>
                  <a:pt x="465391" y="568236"/>
                </a:lnTo>
                <a:lnTo>
                  <a:pt x="465391" y="553275"/>
                </a:lnTo>
                <a:lnTo>
                  <a:pt x="465391" y="89725"/>
                </a:lnTo>
                <a:lnTo>
                  <a:pt x="465391" y="74764"/>
                </a:lnTo>
                <a:close/>
              </a:path>
            </a:pathLst>
          </a:custGeom>
          <a:solidFill>
            <a:srgbClr val="6BB6A8"/>
          </a:solidFill>
        </p:spPr>
        <p:txBody>
          <a:bodyPr wrap="square" lIns="0" tIns="0" rIns="0" bIns="0" rtlCol="0"/>
          <a:lstStyle/>
          <a:p>
            <a:endParaRPr/>
          </a:p>
        </p:txBody>
      </p:sp>
      <p:sp>
        <p:nvSpPr>
          <p:cNvPr id="7" name="object 7"/>
          <p:cNvSpPr/>
          <p:nvPr/>
        </p:nvSpPr>
        <p:spPr>
          <a:xfrm>
            <a:off x="784564" y="5544367"/>
            <a:ext cx="690880" cy="539750"/>
          </a:xfrm>
          <a:custGeom>
            <a:avLst/>
            <a:gdLst/>
            <a:ahLst/>
            <a:cxnLst/>
            <a:rect l="l" t="t" r="r" b="b"/>
            <a:pathLst>
              <a:path w="690880" h="539750">
                <a:moveTo>
                  <a:pt x="403939" y="81280"/>
                </a:moveTo>
                <a:lnTo>
                  <a:pt x="284571" y="81280"/>
                </a:lnTo>
                <a:lnTo>
                  <a:pt x="284578" y="24130"/>
                </a:lnTo>
                <a:lnTo>
                  <a:pt x="301423" y="8890"/>
                </a:lnTo>
                <a:lnTo>
                  <a:pt x="322900" y="1270"/>
                </a:lnTo>
                <a:lnTo>
                  <a:pt x="345146" y="0"/>
                </a:lnTo>
                <a:lnTo>
                  <a:pt x="367372" y="1270"/>
                </a:lnTo>
                <a:lnTo>
                  <a:pt x="388791" y="8890"/>
                </a:lnTo>
                <a:lnTo>
                  <a:pt x="403931" y="24130"/>
                </a:lnTo>
                <a:lnTo>
                  <a:pt x="403939" y="81280"/>
                </a:lnTo>
                <a:close/>
              </a:path>
              <a:path w="690880" h="539750">
                <a:moveTo>
                  <a:pt x="134095" y="96520"/>
                </a:moveTo>
                <a:lnTo>
                  <a:pt x="131693" y="73660"/>
                </a:lnTo>
                <a:lnTo>
                  <a:pt x="132774" y="64770"/>
                </a:lnTo>
                <a:lnTo>
                  <a:pt x="137024" y="58420"/>
                </a:lnTo>
                <a:lnTo>
                  <a:pt x="143781" y="52070"/>
                </a:lnTo>
                <a:lnTo>
                  <a:pt x="152381" y="49530"/>
                </a:lnTo>
                <a:lnTo>
                  <a:pt x="204822" y="45720"/>
                </a:lnTo>
                <a:lnTo>
                  <a:pt x="213520" y="46990"/>
                </a:lnTo>
                <a:lnTo>
                  <a:pt x="220927" y="50800"/>
                </a:lnTo>
                <a:lnTo>
                  <a:pt x="226301" y="57150"/>
                </a:lnTo>
                <a:lnTo>
                  <a:pt x="228902" y="66040"/>
                </a:lnTo>
                <a:lnTo>
                  <a:pt x="231953" y="95250"/>
                </a:lnTo>
                <a:lnTo>
                  <a:pt x="148913" y="95250"/>
                </a:lnTo>
                <a:lnTo>
                  <a:pt x="134095" y="96520"/>
                </a:lnTo>
                <a:close/>
              </a:path>
              <a:path w="690880" h="539750">
                <a:moveTo>
                  <a:pt x="523676" y="99060"/>
                </a:moveTo>
                <a:lnTo>
                  <a:pt x="458203" y="99060"/>
                </a:lnTo>
                <a:lnTo>
                  <a:pt x="461604" y="66040"/>
                </a:lnTo>
                <a:lnTo>
                  <a:pt x="464210" y="57150"/>
                </a:lnTo>
                <a:lnTo>
                  <a:pt x="469596" y="50800"/>
                </a:lnTo>
                <a:lnTo>
                  <a:pt x="477018" y="46990"/>
                </a:lnTo>
                <a:lnTo>
                  <a:pt x="485730" y="45720"/>
                </a:lnTo>
                <a:lnTo>
                  <a:pt x="538170" y="49530"/>
                </a:lnTo>
                <a:lnTo>
                  <a:pt x="538861" y="49530"/>
                </a:lnTo>
                <a:lnTo>
                  <a:pt x="547381" y="53340"/>
                </a:lnTo>
                <a:lnTo>
                  <a:pt x="553971" y="58420"/>
                </a:lnTo>
                <a:lnTo>
                  <a:pt x="557988" y="66040"/>
                </a:lnTo>
                <a:lnTo>
                  <a:pt x="558676" y="73660"/>
                </a:lnTo>
                <a:lnTo>
                  <a:pt x="558790" y="74930"/>
                </a:lnTo>
                <a:lnTo>
                  <a:pt x="556593" y="95250"/>
                </a:lnTo>
                <a:lnTo>
                  <a:pt x="539131" y="95250"/>
                </a:lnTo>
                <a:lnTo>
                  <a:pt x="525919" y="97790"/>
                </a:lnTo>
                <a:lnTo>
                  <a:pt x="523676" y="99060"/>
                </a:lnTo>
                <a:close/>
              </a:path>
              <a:path w="690880" h="539750">
                <a:moveTo>
                  <a:pt x="454622" y="96520"/>
                </a:moveTo>
                <a:lnTo>
                  <a:pt x="232085" y="96520"/>
                </a:lnTo>
                <a:lnTo>
                  <a:pt x="242419" y="90170"/>
                </a:lnTo>
                <a:lnTo>
                  <a:pt x="253549" y="85090"/>
                </a:lnTo>
                <a:lnTo>
                  <a:pt x="265264" y="82550"/>
                </a:lnTo>
                <a:lnTo>
                  <a:pt x="277349" y="81280"/>
                </a:lnTo>
                <a:lnTo>
                  <a:pt x="410492" y="81280"/>
                </a:lnTo>
                <a:lnTo>
                  <a:pt x="423347" y="82550"/>
                </a:lnTo>
                <a:lnTo>
                  <a:pt x="435755" y="86360"/>
                </a:lnTo>
                <a:lnTo>
                  <a:pt x="447459" y="91440"/>
                </a:lnTo>
                <a:lnTo>
                  <a:pt x="454622" y="96520"/>
                </a:lnTo>
                <a:close/>
              </a:path>
              <a:path w="690880" h="539750">
                <a:moveTo>
                  <a:pt x="215594" y="167640"/>
                </a:moveTo>
                <a:lnTo>
                  <a:pt x="179660" y="167640"/>
                </a:lnTo>
                <a:lnTo>
                  <a:pt x="191926" y="149860"/>
                </a:lnTo>
                <a:lnTo>
                  <a:pt x="188435" y="127000"/>
                </a:lnTo>
                <a:lnTo>
                  <a:pt x="184103" y="114300"/>
                </a:lnTo>
                <a:lnTo>
                  <a:pt x="175848" y="104140"/>
                </a:lnTo>
                <a:lnTo>
                  <a:pt x="164632" y="97790"/>
                </a:lnTo>
                <a:lnTo>
                  <a:pt x="151420" y="95250"/>
                </a:lnTo>
                <a:lnTo>
                  <a:pt x="231953" y="95250"/>
                </a:lnTo>
                <a:lnTo>
                  <a:pt x="232085" y="96520"/>
                </a:lnTo>
                <a:lnTo>
                  <a:pt x="454622" y="96520"/>
                </a:lnTo>
                <a:lnTo>
                  <a:pt x="458203" y="99060"/>
                </a:lnTo>
                <a:lnTo>
                  <a:pt x="523676" y="99060"/>
                </a:lnTo>
                <a:lnTo>
                  <a:pt x="514703" y="104140"/>
                </a:lnTo>
                <a:lnTo>
                  <a:pt x="508510" y="111760"/>
                </a:lnTo>
                <a:lnTo>
                  <a:pt x="277364" y="111760"/>
                </a:lnTo>
                <a:lnTo>
                  <a:pt x="266363" y="113030"/>
                </a:lnTo>
                <a:lnTo>
                  <a:pt x="256114" y="116840"/>
                </a:lnTo>
                <a:lnTo>
                  <a:pt x="247044" y="123190"/>
                </a:lnTo>
                <a:lnTo>
                  <a:pt x="239577" y="130810"/>
                </a:lnTo>
                <a:lnTo>
                  <a:pt x="215594" y="167640"/>
                </a:lnTo>
                <a:close/>
              </a:path>
              <a:path w="690880" h="539750">
                <a:moveTo>
                  <a:pt x="556456" y="96520"/>
                </a:moveTo>
                <a:lnTo>
                  <a:pt x="541638" y="95250"/>
                </a:lnTo>
                <a:lnTo>
                  <a:pt x="556593" y="95250"/>
                </a:lnTo>
                <a:lnTo>
                  <a:pt x="556456" y="96520"/>
                </a:lnTo>
                <a:close/>
              </a:path>
              <a:path w="690880" h="539750">
                <a:moveTo>
                  <a:pt x="67228" y="172720"/>
                </a:moveTo>
                <a:lnTo>
                  <a:pt x="61966" y="139700"/>
                </a:lnTo>
                <a:lnTo>
                  <a:pt x="61838" y="138430"/>
                </a:lnTo>
                <a:lnTo>
                  <a:pt x="63005" y="129540"/>
                </a:lnTo>
                <a:lnTo>
                  <a:pt x="67331" y="121920"/>
                </a:lnTo>
                <a:lnTo>
                  <a:pt x="74142" y="116840"/>
                </a:lnTo>
                <a:lnTo>
                  <a:pt x="82766" y="114300"/>
                </a:lnTo>
                <a:lnTo>
                  <a:pt x="149942" y="110490"/>
                </a:lnTo>
                <a:lnTo>
                  <a:pt x="158303" y="110490"/>
                </a:lnTo>
                <a:lnTo>
                  <a:pt x="165489" y="114300"/>
                </a:lnTo>
                <a:lnTo>
                  <a:pt x="170829" y="120650"/>
                </a:lnTo>
                <a:lnTo>
                  <a:pt x="173655" y="129540"/>
                </a:lnTo>
                <a:lnTo>
                  <a:pt x="179660" y="167640"/>
                </a:lnTo>
                <a:lnTo>
                  <a:pt x="215594" y="167640"/>
                </a:lnTo>
                <a:lnTo>
                  <a:pt x="213940" y="170180"/>
                </a:lnTo>
                <a:lnTo>
                  <a:pt x="102914" y="170180"/>
                </a:lnTo>
                <a:lnTo>
                  <a:pt x="67228" y="172720"/>
                </a:lnTo>
                <a:close/>
              </a:path>
              <a:path w="690880" h="539750">
                <a:moveTo>
                  <a:pt x="578750" y="171450"/>
                </a:moveTo>
                <a:lnTo>
                  <a:pt x="510396" y="171450"/>
                </a:lnTo>
                <a:lnTo>
                  <a:pt x="516972" y="129540"/>
                </a:lnTo>
                <a:lnTo>
                  <a:pt x="519798" y="120650"/>
                </a:lnTo>
                <a:lnTo>
                  <a:pt x="525138" y="114300"/>
                </a:lnTo>
                <a:lnTo>
                  <a:pt x="532323" y="110490"/>
                </a:lnTo>
                <a:lnTo>
                  <a:pt x="540685" y="110490"/>
                </a:lnTo>
                <a:lnTo>
                  <a:pt x="608543" y="114300"/>
                </a:lnTo>
                <a:lnTo>
                  <a:pt x="609895" y="114300"/>
                </a:lnTo>
                <a:lnTo>
                  <a:pt x="628556" y="140970"/>
                </a:lnTo>
                <a:lnTo>
                  <a:pt x="623811" y="170180"/>
                </a:lnTo>
                <a:lnTo>
                  <a:pt x="585461" y="170180"/>
                </a:lnTo>
                <a:lnTo>
                  <a:pt x="578750" y="171450"/>
                </a:lnTo>
                <a:close/>
              </a:path>
              <a:path w="690880" h="539750">
                <a:moveTo>
                  <a:pt x="554014" y="416560"/>
                </a:moveTo>
                <a:lnTo>
                  <a:pt x="343842" y="416560"/>
                </a:lnTo>
                <a:lnTo>
                  <a:pt x="390320" y="415290"/>
                </a:lnTo>
                <a:lnTo>
                  <a:pt x="436553" y="410210"/>
                </a:lnTo>
                <a:lnTo>
                  <a:pt x="482394" y="402590"/>
                </a:lnTo>
                <a:lnTo>
                  <a:pt x="527698" y="392430"/>
                </a:lnTo>
                <a:lnTo>
                  <a:pt x="577136" y="379730"/>
                </a:lnTo>
                <a:lnTo>
                  <a:pt x="579666" y="378460"/>
                </a:lnTo>
                <a:lnTo>
                  <a:pt x="582075" y="378460"/>
                </a:lnTo>
                <a:lnTo>
                  <a:pt x="584222" y="375920"/>
                </a:lnTo>
                <a:lnTo>
                  <a:pt x="589973" y="370840"/>
                </a:lnTo>
                <a:lnTo>
                  <a:pt x="592950" y="363220"/>
                </a:lnTo>
                <a:lnTo>
                  <a:pt x="448347" y="130810"/>
                </a:lnTo>
                <a:lnTo>
                  <a:pt x="410560" y="111760"/>
                </a:lnTo>
                <a:lnTo>
                  <a:pt x="508510" y="111760"/>
                </a:lnTo>
                <a:lnTo>
                  <a:pt x="506445" y="114300"/>
                </a:lnTo>
                <a:lnTo>
                  <a:pt x="502109" y="127000"/>
                </a:lnTo>
                <a:lnTo>
                  <a:pt x="498130" y="152400"/>
                </a:lnTo>
                <a:lnTo>
                  <a:pt x="510396" y="171450"/>
                </a:lnTo>
                <a:lnTo>
                  <a:pt x="578750" y="171450"/>
                </a:lnTo>
                <a:lnTo>
                  <a:pt x="572039" y="172720"/>
                </a:lnTo>
                <a:lnTo>
                  <a:pt x="560706" y="179070"/>
                </a:lnTo>
                <a:lnTo>
                  <a:pt x="552450" y="189230"/>
                </a:lnTo>
                <a:lnTo>
                  <a:pt x="548259" y="203200"/>
                </a:lnTo>
                <a:lnTo>
                  <a:pt x="545384" y="224790"/>
                </a:lnTo>
                <a:lnTo>
                  <a:pt x="558002" y="243840"/>
                </a:lnTo>
                <a:lnTo>
                  <a:pt x="686869" y="243840"/>
                </a:lnTo>
                <a:lnTo>
                  <a:pt x="671455" y="372110"/>
                </a:lnTo>
                <a:lnTo>
                  <a:pt x="665015" y="379730"/>
                </a:lnTo>
                <a:lnTo>
                  <a:pt x="625043" y="391160"/>
                </a:lnTo>
                <a:lnTo>
                  <a:pt x="625043" y="400050"/>
                </a:lnTo>
                <a:lnTo>
                  <a:pt x="602561" y="400050"/>
                </a:lnTo>
                <a:lnTo>
                  <a:pt x="597239" y="403860"/>
                </a:lnTo>
                <a:lnTo>
                  <a:pt x="591226" y="406400"/>
                </a:lnTo>
                <a:lnTo>
                  <a:pt x="554014" y="416560"/>
                </a:lnTo>
                <a:close/>
              </a:path>
              <a:path w="690880" h="539750">
                <a:moveTo>
                  <a:pt x="167629" y="241300"/>
                </a:moveTo>
                <a:lnTo>
                  <a:pt x="132069" y="241300"/>
                </a:lnTo>
                <a:lnTo>
                  <a:pt x="144755" y="222250"/>
                </a:lnTo>
                <a:lnTo>
                  <a:pt x="142308" y="203200"/>
                </a:lnTo>
                <a:lnTo>
                  <a:pt x="138121" y="189230"/>
                </a:lnTo>
                <a:lnTo>
                  <a:pt x="129879" y="179070"/>
                </a:lnTo>
                <a:lnTo>
                  <a:pt x="118565" y="172720"/>
                </a:lnTo>
                <a:lnTo>
                  <a:pt x="105165" y="170180"/>
                </a:lnTo>
                <a:lnTo>
                  <a:pt x="213940" y="170180"/>
                </a:lnTo>
                <a:lnTo>
                  <a:pt x="167629" y="241300"/>
                </a:lnTo>
                <a:close/>
              </a:path>
              <a:path w="690880" h="539750">
                <a:moveTo>
                  <a:pt x="623399" y="172720"/>
                </a:moveTo>
                <a:lnTo>
                  <a:pt x="587713" y="170180"/>
                </a:lnTo>
                <a:lnTo>
                  <a:pt x="623811" y="170180"/>
                </a:lnTo>
                <a:lnTo>
                  <a:pt x="623399" y="172720"/>
                </a:lnTo>
                <a:close/>
              </a:path>
              <a:path w="690880" h="539750">
                <a:moveTo>
                  <a:pt x="87968" y="422910"/>
                </a:moveTo>
                <a:lnTo>
                  <a:pt x="65471" y="422910"/>
                </a:lnTo>
                <a:lnTo>
                  <a:pt x="65471" y="391160"/>
                </a:lnTo>
                <a:lnTo>
                  <a:pt x="25492" y="379730"/>
                </a:lnTo>
                <a:lnTo>
                  <a:pt x="19051" y="372110"/>
                </a:lnTo>
                <a:lnTo>
                  <a:pt x="120" y="214630"/>
                </a:lnTo>
                <a:lnTo>
                  <a:pt x="0" y="213360"/>
                </a:lnTo>
                <a:lnTo>
                  <a:pt x="1256" y="204470"/>
                </a:lnTo>
                <a:lnTo>
                  <a:pt x="5651" y="196850"/>
                </a:lnTo>
                <a:lnTo>
                  <a:pt x="12505" y="191770"/>
                </a:lnTo>
                <a:lnTo>
                  <a:pt x="21138" y="189230"/>
                </a:lnTo>
                <a:lnTo>
                  <a:pt x="103747" y="185420"/>
                </a:lnTo>
                <a:lnTo>
                  <a:pt x="112195" y="186690"/>
                </a:lnTo>
                <a:lnTo>
                  <a:pt x="119406" y="190500"/>
                </a:lnTo>
                <a:lnTo>
                  <a:pt x="124693" y="196850"/>
                </a:lnTo>
                <a:lnTo>
                  <a:pt x="127370" y="204470"/>
                </a:lnTo>
                <a:lnTo>
                  <a:pt x="132069" y="241300"/>
                </a:lnTo>
                <a:lnTo>
                  <a:pt x="167629" y="241300"/>
                </a:lnTo>
                <a:lnTo>
                  <a:pt x="98162" y="347980"/>
                </a:lnTo>
                <a:lnTo>
                  <a:pt x="95034" y="363220"/>
                </a:lnTo>
                <a:lnTo>
                  <a:pt x="97948" y="370840"/>
                </a:lnTo>
                <a:lnTo>
                  <a:pt x="103395" y="375920"/>
                </a:lnTo>
                <a:lnTo>
                  <a:pt x="110870" y="379730"/>
                </a:lnTo>
                <a:lnTo>
                  <a:pt x="159182" y="392430"/>
                </a:lnTo>
                <a:lnTo>
                  <a:pt x="198991" y="401320"/>
                </a:lnTo>
                <a:lnTo>
                  <a:pt x="87968" y="401320"/>
                </a:lnTo>
                <a:lnTo>
                  <a:pt x="87968" y="422910"/>
                </a:lnTo>
                <a:close/>
              </a:path>
              <a:path w="690880" h="539750">
                <a:moveTo>
                  <a:pt x="686869" y="243840"/>
                </a:moveTo>
                <a:lnTo>
                  <a:pt x="558002" y="243840"/>
                </a:lnTo>
                <a:lnTo>
                  <a:pt x="563122" y="204470"/>
                </a:lnTo>
                <a:lnTo>
                  <a:pt x="565798" y="196850"/>
                </a:lnTo>
                <a:lnTo>
                  <a:pt x="571085" y="190500"/>
                </a:lnTo>
                <a:lnTo>
                  <a:pt x="578296" y="186690"/>
                </a:lnTo>
                <a:lnTo>
                  <a:pt x="586745" y="185420"/>
                </a:lnTo>
                <a:lnTo>
                  <a:pt x="669826" y="190500"/>
                </a:lnTo>
                <a:lnTo>
                  <a:pt x="670750" y="190500"/>
                </a:lnTo>
                <a:lnTo>
                  <a:pt x="679226" y="193040"/>
                </a:lnTo>
                <a:lnTo>
                  <a:pt x="685744" y="198120"/>
                </a:lnTo>
                <a:lnTo>
                  <a:pt x="689672" y="205740"/>
                </a:lnTo>
                <a:lnTo>
                  <a:pt x="690278" y="213360"/>
                </a:lnTo>
                <a:lnTo>
                  <a:pt x="690379" y="214630"/>
                </a:lnTo>
                <a:lnTo>
                  <a:pt x="686869" y="243840"/>
                </a:lnTo>
                <a:close/>
              </a:path>
              <a:path w="690880" h="539750">
                <a:moveTo>
                  <a:pt x="625043" y="422910"/>
                </a:moveTo>
                <a:lnTo>
                  <a:pt x="602561" y="422910"/>
                </a:lnTo>
                <a:lnTo>
                  <a:pt x="602561" y="400050"/>
                </a:lnTo>
                <a:lnTo>
                  <a:pt x="625043" y="400050"/>
                </a:lnTo>
                <a:lnTo>
                  <a:pt x="625043" y="422910"/>
                </a:lnTo>
                <a:close/>
              </a:path>
              <a:path w="690880" h="539750">
                <a:moveTo>
                  <a:pt x="343911" y="539750"/>
                </a:moveTo>
                <a:lnTo>
                  <a:pt x="298014" y="538480"/>
                </a:lnTo>
                <a:lnTo>
                  <a:pt x="252443" y="530860"/>
                </a:lnTo>
                <a:lnTo>
                  <a:pt x="224113" y="506730"/>
                </a:lnTo>
                <a:lnTo>
                  <a:pt x="224113" y="436880"/>
                </a:lnTo>
                <a:lnTo>
                  <a:pt x="205797" y="433070"/>
                </a:lnTo>
                <a:lnTo>
                  <a:pt x="187575" y="430530"/>
                </a:lnTo>
                <a:lnTo>
                  <a:pt x="169450" y="425450"/>
                </a:lnTo>
                <a:lnTo>
                  <a:pt x="151420" y="421640"/>
                </a:lnTo>
                <a:lnTo>
                  <a:pt x="103109" y="408940"/>
                </a:lnTo>
                <a:lnTo>
                  <a:pt x="97734" y="406400"/>
                </a:lnTo>
                <a:lnTo>
                  <a:pt x="92630" y="405130"/>
                </a:lnTo>
                <a:lnTo>
                  <a:pt x="87968" y="401320"/>
                </a:lnTo>
                <a:lnTo>
                  <a:pt x="198991" y="401320"/>
                </a:lnTo>
                <a:lnTo>
                  <a:pt x="204678" y="402590"/>
                </a:lnTo>
                <a:lnTo>
                  <a:pt x="250718" y="410210"/>
                </a:lnTo>
                <a:lnTo>
                  <a:pt x="297156" y="415290"/>
                </a:lnTo>
                <a:lnTo>
                  <a:pt x="343842" y="416560"/>
                </a:lnTo>
                <a:lnTo>
                  <a:pt x="554014" y="416560"/>
                </a:lnTo>
                <a:lnTo>
                  <a:pt x="535408" y="421640"/>
                </a:lnTo>
                <a:lnTo>
                  <a:pt x="515836" y="426720"/>
                </a:lnTo>
                <a:lnTo>
                  <a:pt x="456432" y="438150"/>
                </a:lnTo>
                <a:lnTo>
                  <a:pt x="456432" y="506730"/>
                </a:lnTo>
                <a:lnTo>
                  <a:pt x="389772" y="537210"/>
                </a:lnTo>
                <a:lnTo>
                  <a:pt x="343911" y="539750"/>
                </a:lnTo>
                <a:close/>
              </a:path>
              <a:path w="690880" h="539750">
                <a:moveTo>
                  <a:pt x="20582" y="481330"/>
                </a:moveTo>
                <a:lnTo>
                  <a:pt x="8144" y="469900"/>
                </a:lnTo>
                <a:lnTo>
                  <a:pt x="7544" y="461010"/>
                </a:lnTo>
                <a:lnTo>
                  <a:pt x="13031" y="454660"/>
                </a:lnTo>
                <a:lnTo>
                  <a:pt x="13031" y="449580"/>
                </a:lnTo>
                <a:lnTo>
                  <a:pt x="15106" y="439420"/>
                </a:lnTo>
                <a:lnTo>
                  <a:pt x="20729" y="430530"/>
                </a:lnTo>
                <a:lnTo>
                  <a:pt x="29059" y="425450"/>
                </a:lnTo>
                <a:lnTo>
                  <a:pt x="39258" y="422910"/>
                </a:lnTo>
                <a:lnTo>
                  <a:pt x="114241" y="422910"/>
                </a:lnTo>
                <a:lnTo>
                  <a:pt x="124441" y="425450"/>
                </a:lnTo>
                <a:lnTo>
                  <a:pt x="132773" y="430530"/>
                </a:lnTo>
                <a:lnTo>
                  <a:pt x="138396" y="439420"/>
                </a:lnTo>
                <a:lnTo>
                  <a:pt x="139691" y="445770"/>
                </a:lnTo>
                <a:lnTo>
                  <a:pt x="37232" y="445770"/>
                </a:lnTo>
                <a:lnTo>
                  <a:pt x="35550" y="447040"/>
                </a:lnTo>
                <a:lnTo>
                  <a:pt x="35550" y="454660"/>
                </a:lnTo>
                <a:lnTo>
                  <a:pt x="40557" y="459740"/>
                </a:lnTo>
                <a:lnTo>
                  <a:pt x="40557" y="468630"/>
                </a:lnTo>
                <a:lnTo>
                  <a:pt x="30063" y="480060"/>
                </a:lnTo>
                <a:lnTo>
                  <a:pt x="20582" y="481330"/>
                </a:lnTo>
                <a:close/>
              </a:path>
              <a:path w="690880" h="539750">
                <a:moveTo>
                  <a:pt x="557604" y="481330"/>
                </a:moveTo>
                <a:lnTo>
                  <a:pt x="545189" y="469900"/>
                </a:lnTo>
                <a:lnTo>
                  <a:pt x="544611" y="461010"/>
                </a:lnTo>
                <a:lnTo>
                  <a:pt x="550105" y="454660"/>
                </a:lnTo>
                <a:lnTo>
                  <a:pt x="550105" y="449580"/>
                </a:lnTo>
                <a:lnTo>
                  <a:pt x="552178" y="439420"/>
                </a:lnTo>
                <a:lnTo>
                  <a:pt x="557800" y="430530"/>
                </a:lnTo>
                <a:lnTo>
                  <a:pt x="566133" y="425450"/>
                </a:lnTo>
                <a:lnTo>
                  <a:pt x="576333" y="422910"/>
                </a:lnTo>
                <a:lnTo>
                  <a:pt x="651278" y="422910"/>
                </a:lnTo>
                <a:lnTo>
                  <a:pt x="661495" y="425450"/>
                </a:lnTo>
                <a:lnTo>
                  <a:pt x="669841" y="430530"/>
                </a:lnTo>
                <a:lnTo>
                  <a:pt x="675474" y="439420"/>
                </a:lnTo>
                <a:lnTo>
                  <a:pt x="676772" y="445770"/>
                </a:lnTo>
                <a:lnTo>
                  <a:pt x="574269" y="445770"/>
                </a:lnTo>
                <a:lnTo>
                  <a:pt x="572587" y="447040"/>
                </a:lnTo>
                <a:lnTo>
                  <a:pt x="572587" y="454660"/>
                </a:lnTo>
                <a:lnTo>
                  <a:pt x="577617" y="459740"/>
                </a:lnTo>
                <a:lnTo>
                  <a:pt x="577617" y="468630"/>
                </a:lnTo>
                <a:lnTo>
                  <a:pt x="567093" y="480060"/>
                </a:lnTo>
                <a:lnTo>
                  <a:pt x="557604" y="481330"/>
                </a:lnTo>
                <a:close/>
              </a:path>
              <a:path w="690880" h="539750">
                <a:moveTo>
                  <a:pt x="72985" y="481330"/>
                </a:moveTo>
                <a:lnTo>
                  <a:pt x="60569" y="469900"/>
                </a:lnTo>
                <a:lnTo>
                  <a:pt x="59991" y="461010"/>
                </a:lnTo>
                <a:lnTo>
                  <a:pt x="65486" y="454660"/>
                </a:lnTo>
                <a:lnTo>
                  <a:pt x="65486" y="445770"/>
                </a:lnTo>
                <a:lnTo>
                  <a:pt x="87968" y="445770"/>
                </a:lnTo>
                <a:lnTo>
                  <a:pt x="87968" y="454660"/>
                </a:lnTo>
                <a:lnTo>
                  <a:pt x="92997" y="459740"/>
                </a:lnTo>
                <a:lnTo>
                  <a:pt x="92997" y="468630"/>
                </a:lnTo>
                <a:lnTo>
                  <a:pt x="82473" y="480060"/>
                </a:lnTo>
                <a:lnTo>
                  <a:pt x="72985" y="481330"/>
                </a:lnTo>
                <a:close/>
              </a:path>
              <a:path w="690880" h="539750">
                <a:moveTo>
                  <a:pt x="125501" y="481330"/>
                </a:moveTo>
                <a:lnTo>
                  <a:pt x="113062" y="469900"/>
                </a:lnTo>
                <a:lnTo>
                  <a:pt x="112462" y="461010"/>
                </a:lnTo>
                <a:lnTo>
                  <a:pt x="117949" y="454660"/>
                </a:lnTo>
                <a:lnTo>
                  <a:pt x="117949" y="447040"/>
                </a:lnTo>
                <a:lnTo>
                  <a:pt x="116268" y="445770"/>
                </a:lnTo>
                <a:lnTo>
                  <a:pt x="139691" y="445770"/>
                </a:lnTo>
                <a:lnTo>
                  <a:pt x="140468" y="449580"/>
                </a:lnTo>
                <a:lnTo>
                  <a:pt x="140468" y="454660"/>
                </a:lnTo>
                <a:lnTo>
                  <a:pt x="145475" y="459740"/>
                </a:lnTo>
                <a:lnTo>
                  <a:pt x="145475" y="468630"/>
                </a:lnTo>
                <a:lnTo>
                  <a:pt x="134981" y="480060"/>
                </a:lnTo>
                <a:lnTo>
                  <a:pt x="125501" y="481330"/>
                </a:lnTo>
                <a:close/>
              </a:path>
              <a:path w="690880" h="539750">
                <a:moveTo>
                  <a:pt x="610067" y="481330"/>
                </a:moveTo>
                <a:lnTo>
                  <a:pt x="597651" y="469900"/>
                </a:lnTo>
                <a:lnTo>
                  <a:pt x="597073" y="461010"/>
                </a:lnTo>
                <a:lnTo>
                  <a:pt x="602568" y="454660"/>
                </a:lnTo>
                <a:lnTo>
                  <a:pt x="602568" y="445770"/>
                </a:lnTo>
                <a:lnTo>
                  <a:pt x="625050" y="445770"/>
                </a:lnTo>
                <a:lnTo>
                  <a:pt x="625050" y="454660"/>
                </a:lnTo>
                <a:lnTo>
                  <a:pt x="630079" y="459740"/>
                </a:lnTo>
                <a:lnTo>
                  <a:pt x="630079" y="468630"/>
                </a:lnTo>
                <a:lnTo>
                  <a:pt x="619555" y="480060"/>
                </a:lnTo>
                <a:lnTo>
                  <a:pt x="610067" y="481330"/>
                </a:lnTo>
                <a:close/>
              </a:path>
              <a:path w="690880" h="539750">
                <a:moveTo>
                  <a:pt x="662583" y="481330"/>
                </a:moveTo>
                <a:lnTo>
                  <a:pt x="650144" y="469900"/>
                </a:lnTo>
                <a:lnTo>
                  <a:pt x="649544" y="461010"/>
                </a:lnTo>
                <a:lnTo>
                  <a:pt x="655031" y="454660"/>
                </a:lnTo>
                <a:lnTo>
                  <a:pt x="655031" y="447040"/>
                </a:lnTo>
                <a:lnTo>
                  <a:pt x="653350" y="445770"/>
                </a:lnTo>
                <a:lnTo>
                  <a:pt x="676772" y="445770"/>
                </a:lnTo>
                <a:lnTo>
                  <a:pt x="677551" y="449580"/>
                </a:lnTo>
                <a:lnTo>
                  <a:pt x="677551" y="454660"/>
                </a:lnTo>
                <a:lnTo>
                  <a:pt x="682557" y="459740"/>
                </a:lnTo>
                <a:lnTo>
                  <a:pt x="682557" y="468630"/>
                </a:lnTo>
                <a:lnTo>
                  <a:pt x="672063" y="480060"/>
                </a:lnTo>
                <a:lnTo>
                  <a:pt x="662583" y="481330"/>
                </a:lnTo>
                <a:close/>
              </a:path>
            </a:pathLst>
          </a:custGeom>
          <a:solidFill>
            <a:srgbClr val="6BB6A8"/>
          </a:solidFill>
        </p:spPr>
        <p:txBody>
          <a:bodyPr wrap="square" lIns="0" tIns="0" rIns="0" bIns="0" rtlCol="0"/>
          <a:lstStyle/>
          <a:p>
            <a:endParaRPr/>
          </a:p>
        </p:txBody>
      </p:sp>
      <p:sp>
        <p:nvSpPr>
          <p:cNvPr id="8" name="object 8"/>
          <p:cNvSpPr txBox="1"/>
          <p:nvPr/>
        </p:nvSpPr>
        <p:spPr>
          <a:xfrm>
            <a:off x="1894720" y="4286252"/>
            <a:ext cx="3189605" cy="329565"/>
          </a:xfrm>
          <a:prstGeom prst="rect">
            <a:avLst/>
          </a:prstGeom>
        </p:spPr>
        <p:txBody>
          <a:bodyPr vert="horz" wrap="square" lIns="0" tIns="11430" rIns="0" bIns="0" rtlCol="0">
            <a:spAutoFit/>
          </a:bodyPr>
          <a:lstStyle/>
          <a:p>
            <a:pPr marL="12700">
              <a:lnSpc>
                <a:spcPct val="100000"/>
              </a:lnSpc>
              <a:spcBef>
                <a:spcPts val="90"/>
              </a:spcBef>
            </a:pPr>
            <a:r>
              <a:rPr sz="2000" spc="-20" dirty="0">
                <a:solidFill>
                  <a:srgbClr val="1E2C4B"/>
                </a:solidFill>
                <a:latin typeface="Arial"/>
                <a:cs typeface="Arial"/>
              </a:rPr>
              <a:t>Ever-</a:t>
            </a:r>
            <a:r>
              <a:rPr sz="2000" dirty="0">
                <a:solidFill>
                  <a:srgbClr val="1E2C4B"/>
                </a:solidFill>
                <a:latin typeface="Arial"/>
                <a:cs typeface="Arial"/>
              </a:rPr>
              <a:t>stricter</a:t>
            </a:r>
            <a:r>
              <a:rPr sz="2000" spc="-20" dirty="0">
                <a:solidFill>
                  <a:srgbClr val="1E2C4B"/>
                </a:solidFill>
                <a:latin typeface="Arial"/>
                <a:cs typeface="Arial"/>
              </a:rPr>
              <a:t> </a:t>
            </a:r>
            <a:r>
              <a:rPr sz="2000" dirty="0">
                <a:solidFill>
                  <a:srgbClr val="1E2C4B"/>
                </a:solidFill>
                <a:latin typeface="Arial"/>
                <a:cs typeface="Arial"/>
              </a:rPr>
              <a:t>EU </a:t>
            </a:r>
            <a:r>
              <a:rPr sz="2000" spc="-10" dirty="0">
                <a:solidFill>
                  <a:srgbClr val="1E2C4B"/>
                </a:solidFill>
                <a:latin typeface="Arial"/>
                <a:cs typeface="Arial"/>
              </a:rPr>
              <a:t>regulations.</a:t>
            </a:r>
            <a:endParaRPr sz="2000">
              <a:latin typeface="Arial"/>
              <a:cs typeface="Arial"/>
            </a:endParaRPr>
          </a:p>
        </p:txBody>
      </p:sp>
      <p:sp>
        <p:nvSpPr>
          <p:cNvPr id="9" name="object 9"/>
          <p:cNvSpPr txBox="1"/>
          <p:nvPr/>
        </p:nvSpPr>
        <p:spPr>
          <a:xfrm>
            <a:off x="1894720" y="5139061"/>
            <a:ext cx="2925445" cy="1151890"/>
          </a:xfrm>
          <a:prstGeom prst="rect">
            <a:avLst/>
          </a:prstGeom>
        </p:spPr>
        <p:txBody>
          <a:bodyPr vert="horz" wrap="square" lIns="0" tIns="46355" rIns="0" bIns="0" rtlCol="0">
            <a:spAutoFit/>
          </a:bodyPr>
          <a:lstStyle/>
          <a:p>
            <a:pPr marL="12700" marR="5080">
              <a:lnSpc>
                <a:spcPts val="2160"/>
              </a:lnSpc>
              <a:spcBef>
                <a:spcPts val="365"/>
              </a:spcBef>
            </a:pPr>
            <a:r>
              <a:rPr sz="2000" dirty="0">
                <a:solidFill>
                  <a:srgbClr val="1E2C4B"/>
                </a:solidFill>
                <a:latin typeface="Arial"/>
                <a:cs typeface="Arial"/>
              </a:rPr>
              <a:t>Lack</a:t>
            </a:r>
            <a:r>
              <a:rPr sz="2000" spc="-30" dirty="0">
                <a:solidFill>
                  <a:srgbClr val="1E2C4B"/>
                </a:solidFill>
                <a:latin typeface="Arial"/>
                <a:cs typeface="Arial"/>
              </a:rPr>
              <a:t> </a:t>
            </a:r>
            <a:r>
              <a:rPr sz="2000" dirty="0">
                <a:solidFill>
                  <a:srgbClr val="1E2C4B"/>
                </a:solidFill>
                <a:latin typeface="Arial"/>
                <a:cs typeface="Arial"/>
              </a:rPr>
              <a:t>of</a:t>
            </a:r>
            <a:r>
              <a:rPr sz="2000" spc="-40" dirty="0">
                <a:solidFill>
                  <a:srgbClr val="1E2C4B"/>
                </a:solidFill>
                <a:latin typeface="Arial"/>
                <a:cs typeface="Arial"/>
              </a:rPr>
              <a:t> </a:t>
            </a:r>
            <a:r>
              <a:rPr sz="2000" spc="-10" dirty="0">
                <a:solidFill>
                  <a:srgbClr val="1E2C4B"/>
                </a:solidFill>
                <a:latin typeface="Arial"/>
                <a:cs typeface="Arial"/>
              </a:rPr>
              <a:t>harmonised </a:t>
            </a:r>
            <a:r>
              <a:rPr sz="2000" dirty="0">
                <a:solidFill>
                  <a:srgbClr val="1E2C4B"/>
                </a:solidFill>
                <a:latin typeface="Arial"/>
                <a:cs typeface="Arial"/>
              </a:rPr>
              <a:t>approaches</a:t>
            </a:r>
            <a:r>
              <a:rPr sz="2000" spc="-55" dirty="0">
                <a:solidFill>
                  <a:srgbClr val="1E2C4B"/>
                </a:solidFill>
                <a:latin typeface="Arial"/>
                <a:cs typeface="Arial"/>
              </a:rPr>
              <a:t> </a:t>
            </a:r>
            <a:r>
              <a:rPr sz="2000" dirty="0">
                <a:solidFill>
                  <a:srgbClr val="1E2C4B"/>
                </a:solidFill>
                <a:latin typeface="Arial"/>
                <a:cs typeface="Arial"/>
              </a:rPr>
              <a:t>in</a:t>
            </a:r>
            <a:r>
              <a:rPr sz="2000" spc="-60" dirty="0">
                <a:solidFill>
                  <a:srgbClr val="1E2C4B"/>
                </a:solidFill>
                <a:latin typeface="Arial"/>
                <a:cs typeface="Arial"/>
              </a:rPr>
              <a:t> </a:t>
            </a:r>
            <a:r>
              <a:rPr sz="2000" spc="-10" dirty="0">
                <a:solidFill>
                  <a:srgbClr val="1E2C4B"/>
                </a:solidFill>
                <a:latin typeface="Arial"/>
                <a:cs typeface="Arial"/>
              </a:rPr>
              <a:t>Member </a:t>
            </a:r>
            <a:r>
              <a:rPr sz="2000" dirty="0">
                <a:solidFill>
                  <a:srgbClr val="1E2C4B"/>
                </a:solidFill>
                <a:latin typeface="Arial"/>
                <a:cs typeface="Arial"/>
              </a:rPr>
              <a:t>States</a:t>
            </a:r>
            <a:r>
              <a:rPr sz="2000" spc="-55" dirty="0">
                <a:solidFill>
                  <a:srgbClr val="1E2C4B"/>
                </a:solidFill>
                <a:latin typeface="Arial"/>
                <a:cs typeface="Arial"/>
              </a:rPr>
              <a:t> </a:t>
            </a:r>
            <a:r>
              <a:rPr sz="2000" dirty="0">
                <a:solidFill>
                  <a:srgbClr val="1E2C4B"/>
                </a:solidFill>
                <a:latin typeface="Arial"/>
                <a:cs typeface="Arial"/>
              </a:rPr>
              <a:t>for</a:t>
            </a:r>
            <a:r>
              <a:rPr sz="2000" spc="-90" dirty="0">
                <a:solidFill>
                  <a:srgbClr val="1E2C4B"/>
                </a:solidFill>
                <a:latin typeface="Arial"/>
                <a:cs typeface="Arial"/>
              </a:rPr>
              <a:t> </a:t>
            </a:r>
            <a:r>
              <a:rPr sz="2000" dirty="0">
                <a:solidFill>
                  <a:srgbClr val="1E2C4B"/>
                </a:solidFill>
                <a:latin typeface="Arial"/>
                <a:cs typeface="Arial"/>
              </a:rPr>
              <a:t>facilitating</a:t>
            </a:r>
            <a:r>
              <a:rPr sz="2000" spc="-40" dirty="0">
                <a:solidFill>
                  <a:srgbClr val="1E2C4B"/>
                </a:solidFill>
                <a:latin typeface="Arial"/>
                <a:cs typeface="Arial"/>
              </a:rPr>
              <a:t> </a:t>
            </a:r>
            <a:r>
              <a:rPr sz="2000" spc="-20" dirty="0">
                <a:solidFill>
                  <a:srgbClr val="1E2C4B"/>
                </a:solidFill>
                <a:latin typeface="Arial"/>
                <a:cs typeface="Arial"/>
              </a:rPr>
              <a:t>early </a:t>
            </a:r>
            <a:r>
              <a:rPr sz="2000" dirty="0">
                <a:solidFill>
                  <a:srgbClr val="1E2C4B"/>
                </a:solidFill>
                <a:latin typeface="Arial"/>
                <a:cs typeface="Arial"/>
              </a:rPr>
              <a:t>evidence</a:t>
            </a:r>
            <a:r>
              <a:rPr sz="2000" spc="-65" dirty="0">
                <a:solidFill>
                  <a:srgbClr val="1E2C4B"/>
                </a:solidFill>
                <a:latin typeface="Arial"/>
                <a:cs typeface="Arial"/>
              </a:rPr>
              <a:t> </a:t>
            </a:r>
            <a:r>
              <a:rPr sz="2000" spc="-10" dirty="0">
                <a:solidFill>
                  <a:srgbClr val="1E2C4B"/>
                </a:solidFill>
                <a:latin typeface="Arial"/>
                <a:cs typeface="Arial"/>
              </a:rPr>
              <a:t>generations.</a:t>
            </a:r>
            <a:endParaRPr sz="2000">
              <a:latin typeface="Arial"/>
              <a:cs typeface="Arial"/>
            </a:endParaRPr>
          </a:p>
        </p:txBody>
      </p:sp>
      <p:sp>
        <p:nvSpPr>
          <p:cNvPr id="10" name="object 10"/>
          <p:cNvSpPr txBox="1"/>
          <p:nvPr/>
        </p:nvSpPr>
        <p:spPr>
          <a:xfrm>
            <a:off x="8087262" y="3050931"/>
            <a:ext cx="2979420" cy="329565"/>
          </a:xfrm>
          <a:prstGeom prst="rect">
            <a:avLst/>
          </a:prstGeom>
        </p:spPr>
        <p:txBody>
          <a:bodyPr vert="horz" wrap="square" lIns="0" tIns="11430" rIns="0" bIns="0" rtlCol="0">
            <a:spAutoFit/>
          </a:bodyPr>
          <a:lstStyle/>
          <a:p>
            <a:pPr marL="12700">
              <a:lnSpc>
                <a:spcPct val="100000"/>
              </a:lnSpc>
              <a:spcBef>
                <a:spcPts val="90"/>
              </a:spcBef>
            </a:pPr>
            <a:r>
              <a:rPr sz="2000" dirty="0">
                <a:solidFill>
                  <a:srgbClr val="1E2C4B"/>
                </a:solidFill>
                <a:latin typeface="Arial"/>
                <a:cs typeface="Arial"/>
              </a:rPr>
              <a:t>Uncertainty</a:t>
            </a:r>
            <a:r>
              <a:rPr sz="2000" spc="-40" dirty="0">
                <a:solidFill>
                  <a:srgbClr val="1E2C4B"/>
                </a:solidFill>
                <a:latin typeface="Arial"/>
                <a:cs typeface="Arial"/>
              </a:rPr>
              <a:t> </a:t>
            </a:r>
            <a:r>
              <a:rPr sz="2000" dirty="0">
                <a:solidFill>
                  <a:srgbClr val="1E2C4B"/>
                </a:solidFill>
                <a:latin typeface="Arial"/>
                <a:cs typeface="Arial"/>
              </a:rPr>
              <a:t>for</a:t>
            </a:r>
            <a:r>
              <a:rPr sz="2000" spc="-80" dirty="0">
                <a:solidFill>
                  <a:srgbClr val="1E2C4B"/>
                </a:solidFill>
                <a:latin typeface="Arial"/>
                <a:cs typeface="Arial"/>
              </a:rPr>
              <a:t> </a:t>
            </a:r>
            <a:r>
              <a:rPr sz="2000" spc="-10" dirty="0">
                <a:solidFill>
                  <a:srgbClr val="1E2C4B"/>
                </a:solidFill>
                <a:latin typeface="Arial"/>
                <a:cs typeface="Arial"/>
              </a:rPr>
              <a:t>innovators.</a:t>
            </a:r>
            <a:endParaRPr sz="2000">
              <a:latin typeface="Arial"/>
              <a:cs typeface="Arial"/>
            </a:endParaRPr>
          </a:p>
        </p:txBody>
      </p:sp>
      <p:sp>
        <p:nvSpPr>
          <p:cNvPr id="11" name="object 11"/>
          <p:cNvSpPr txBox="1"/>
          <p:nvPr/>
        </p:nvSpPr>
        <p:spPr>
          <a:xfrm>
            <a:off x="8087262" y="4200490"/>
            <a:ext cx="3058160" cy="603250"/>
          </a:xfrm>
          <a:prstGeom prst="rect">
            <a:avLst/>
          </a:prstGeom>
        </p:spPr>
        <p:txBody>
          <a:bodyPr vert="horz" wrap="square" lIns="0" tIns="46355" rIns="0" bIns="0" rtlCol="0">
            <a:spAutoFit/>
          </a:bodyPr>
          <a:lstStyle/>
          <a:p>
            <a:pPr marL="12700" marR="5080">
              <a:lnSpc>
                <a:spcPts val="2160"/>
              </a:lnSpc>
              <a:spcBef>
                <a:spcPts val="365"/>
              </a:spcBef>
            </a:pPr>
            <a:r>
              <a:rPr sz="2000" dirty="0">
                <a:solidFill>
                  <a:srgbClr val="1E2C4B"/>
                </a:solidFill>
                <a:latin typeface="Arial"/>
                <a:cs typeface="Arial"/>
              </a:rPr>
              <a:t>Decline</a:t>
            </a:r>
            <a:r>
              <a:rPr sz="2000" spc="-45" dirty="0">
                <a:solidFill>
                  <a:srgbClr val="1E2C4B"/>
                </a:solidFill>
                <a:latin typeface="Arial"/>
                <a:cs typeface="Arial"/>
              </a:rPr>
              <a:t> </a:t>
            </a:r>
            <a:r>
              <a:rPr sz="2000" dirty="0">
                <a:solidFill>
                  <a:srgbClr val="1E2C4B"/>
                </a:solidFill>
                <a:latin typeface="Arial"/>
                <a:cs typeface="Arial"/>
              </a:rPr>
              <a:t>in</a:t>
            </a:r>
            <a:r>
              <a:rPr sz="2000" spc="-80" dirty="0">
                <a:solidFill>
                  <a:srgbClr val="1E2C4B"/>
                </a:solidFill>
                <a:latin typeface="Arial"/>
                <a:cs typeface="Arial"/>
              </a:rPr>
              <a:t> </a:t>
            </a:r>
            <a:r>
              <a:rPr sz="2000" dirty="0">
                <a:solidFill>
                  <a:srgbClr val="1E2C4B"/>
                </a:solidFill>
                <a:latin typeface="Arial"/>
                <a:cs typeface="Arial"/>
              </a:rPr>
              <a:t>attractiveness</a:t>
            </a:r>
            <a:r>
              <a:rPr sz="2000" spc="-70" dirty="0">
                <a:solidFill>
                  <a:srgbClr val="1E2C4B"/>
                </a:solidFill>
                <a:latin typeface="Arial"/>
                <a:cs typeface="Arial"/>
              </a:rPr>
              <a:t> </a:t>
            </a:r>
            <a:r>
              <a:rPr sz="2000" spc="-25" dirty="0">
                <a:solidFill>
                  <a:srgbClr val="1E2C4B"/>
                </a:solidFill>
                <a:latin typeface="Arial"/>
                <a:cs typeface="Arial"/>
              </a:rPr>
              <a:t>of </a:t>
            </a:r>
            <a:r>
              <a:rPr sz="2000" spc="-10" dirty="0">
                <a:solidFill>
                  <a:srgbClr val="1E2C4B"/>
                </a:solidFill>
                <a:latin typeface="Arial"/>
                <a:cs typeface="Arial"/>
              </a:rPr>
              <a:t>Europe.</a:t>
            </a:r>
            <a:endParaRPr sz="2000">
              <a:latin typeface="Arial"/>
              <a:cs typeface="Arial"/>
            </a:endParaRPr>
          </a:p>
        </p:txBody>
      </p:sp>
      <p:sp>
        <p:nvSpPr>
          <p:cNvPr id="12" name="object 12"/>
          <p:cNvSpPr txBox="1"/>
          <p:nvPr/>
        </p:nvSpPr>
        <p:spPr>
          <a:xfrm>
            <a:off x="8087262" y="5468446"/>
            <a:ext cx="3018155" cy="877569"/>
          </a:xfrm>
          <a:prstGeom prst="rect">
            <a:avLst/>
          </a:prstGeom>
        </p:spPr>
        <p:txBody>
          <a:bodyPr vert="horz" wrap="square" lIns="0" tIns="46355" rIns="0" bIns="0" rtlCol="0">
            <a:spAutoFit/>
          </a:bodyPr>
          <a:lstStyle/>
          <a:p>
            <a:pPr marL="12700" marR="5080">
              <a:lnSpc>
                <a:spcPts val="2160"/>
              </a:lnSpc>
              <a:spcBef>
                <a:spcPts val="365"/>
              </a:spcBef>
            </a:pPr>
            <a:r>
              <a:rPr sz="2000" dirty="0">
                <a:solidFill>
                  <a:srgbClr val="1E2C4B"/>
                </a:solidFill>
                <a:latin typeface="Arial"/>
                <a:cs typeface="Arial"/>
              </a:rPr>
              <a:t>European</a:t>
            </a:r>
            <a:r>
              <a:rPr sz="2000" spc="-85" dirty="0">
                <a:solidFill>
                  <a:srgbClr val="1E2C4B"/>
                </a:solidFill>
                <a:latin typeface="Arial"/>
                <a:cs typeface="Arial"/>
              </a:rPr>
              <a:t> </a:t>
            </a:r>
            <a:r>
              <a:rPr sz="2000" dirty="0">
                <a:solidFill>
                  <a:srgbClr val="1E2C4B"/>
                </a:solidFill>
                <a:latin typeface="Arial"/>
                <a:cs typeface="Arial"/>
              </a:rPr>
              <a:t>patients</a:t>
            </a:r>
            <a:r>
              <a:rPr sz="2000" spc="-65" dirty="0">
                <a:solidFill>
                  <a:srgbClr val="1E2C4B"/>
                </a:solidFill>
                <a:latin typeface="Arial"/>
                <a:cs typeface="Arial"/>
              </a:rPr>
              <a:t> </a:t>
            </a:r>
            <a:r>
              <a:rPr sz="2000" spc="-10" dirty="0">
                <a:solidFill>
                  <a:srgbClr val="1E2C4B"/>
                </a:solidFill>
                <a:latin typeface="Arial"/>
                <a:cs typeface="Arial"/>
              </a:rPr>
              <a:t>missing </a:t>
            </a:r>
            <a:r>
              <a:rPr sz="2000" dirty="0">
                <a:solidFill>
                  <a:srgbClr val="1E2C4B"/>
                </a:solidFill>
                <a:latin typeface="Arial"/>
                <a:cs typeface="Arial"/>
              </a:rPr>
              <a:t>out</a:t>
            </a:r>
            <a:r>
              <a:rPr sz="2000" spc="-30" dirty="0">
                <a:solidFill>
                  <a:srgbClr val="1E2C4B"/>
                </a:solidFill>
                <a:latin typeface="Arial"/>
                <a:cs typeface="Arial"/>
              </a:rPr>
              <a:t> </a:t>
            </a:r>
            <a:r>
              <a:rPr sz="2000" dirty="0">
                <a:solidFill>
                  <a:srgbClr val="1E2C4B"/>
                </a:solidFill>
                <a:latin typeface="Arial"/>
                <a:cs typeface="Arial"/>
              </a:rPr>
              <a:t>on</a:t>
            </a:r>
            <a:r>
              <a:rPr sz="2000" spc="-50" dirty="0">
                <a:solidFill>
                  <a:srgbClr val="1E2C4B"/>
                </a:solidFill>
                <a:latin typeface="Arial"/>
                <a:cs typeface="Arial"/>
              </a:rPr>
              <a:t> </a:t>
            </a:r>
            <a:r>
              <a:rPr sz="2000" dirty="0">
                <a:solidFill>
                  <a:srgbClr val="1E2C4B"/>
                </a:solidFill>
                <a:latin typeface="Arial"/>
                <a:cs typeface="Arial"/>
              </a:rPr>
              <a:t>the</a:t>
            </a:r>
            <a:r>
              <a:rPr sz="2000" spc="-25" dirty="0">
                <a:solidFill>
                  <a:srgbClr val="1E2C4B"/>
                </a:solidFill>
                <a:latin typeface="Arial"/>
                <a:cs typeface="Arial"/>
              </a:rPr>
              <a:t> </a:t>
            </a:r>
            <a:r>
              <a:rPr sz="2000" dirty="0">
                <a:solidFill>
                  <a:srgbClr val="1E2C4B"/>
                </a:solidFill>
                <a:latin typeface="Arial"/>
                <a:cs typeface="Arial"/>
              </a:rPr>
              <a:t>latest</a:t>
            </a:r>
            <a:r>
              <a:rPr sz="2000" spc="-25" dirty="0">
                <a:solidFill>
                  <a:srgbClr val="1E2C4B"/>
                </a:solidFill>
                <a:latin typeface="Arial"/>
                <a:cs typeface="Arial"/>
              </a:rPr>
              <a:t> </a:t>
            </a:r>
            <a:r>
              <a:rPr sz="2000" spc="-10" dirty="0">
                <a:solidFill>
                  <a:srgbClr val="1E2C4B"/>
                </a:solidFill>
                <a:latin typeface="Arial"/>
                <a:cs typeface="Arial"/>
              </a:rPr>
              <a:t>medical </a:t>
            </a:r>
            <a:r>
              <a:rPr sz="2000" dirty="0">
                <a:solidFill>
                  <a:srgbClr val="1E2C4B"/>
                </a:solidFill>
                <a:latin typeface="Arial"/>
                <a:cs typeface="Arial"/>
              </a:rPr>
              <a:t>technology</a:t>
            </a:r>
            <a:r>
              <a:rPr sz="2000" spc="-80" dirty="0">
                <a:solidFill>
                  <a:srgbClr val="1E2C4B"/>
                </a:solidFill>
                <a:latin typeface="Arial"/>
                <a:cs typeface="Arial"/>
              </a:rPr>
              <a:t> </a:t>
            </a:r>
            <a:r>
              <a:rPr sz="2000" spc="-10" dirty="0">
                <a:solidFill>
                  <a:srgbClr val="1E2C4B"/>
                </a:solidFill>
                <a:latin typeface="Arial"/>
                <a:cs typeface="Arial"/>
              </a:rPr>
              <a:t>innovations.</a:t>
            </a:r>
            <a:endParaRPr sz="2000">
              <a:latin typeface="Arial"/>
              <a:cs typeface="Arial"/>
            </a:endParaRPr>
          </a:p>
        </p:txBody>
      </p:sp>
      <p:grpSp>
        <p:nvGrpSpPr>
          <p:cNvPr id="13" name="object 13"/>
          <p:cNvGrpSpPr/>
          <p:nvPr/>
        </p:nvGrpSpPr>
        <p:grpSpPr>
          <a:xfrm>
            <a:off x="7245896" y="3043160"/>
            <a:ext cx="337820" cy="556895"/>
            <a:chOff x="7245896" y="3043160"/>
            <a:chExt cx="337820" cy="556895"/>
          </a:xfrm>
        </p:grpSpPr>
        <p:pic>
          <p:nvPicPr>
            <p:cNvPr id="14" name="object 14"/>
            <p:cNvPicPr/>
            <p:nvPr/>
          </p:nvPicPr>
          <p:blipFill>
            <a:blip r:embed="rId3" cstate="print"/>
            <a:stretch>
              <a:fillRect/>
            </a:stretch>
          </p:blipFill>
          <p:spPr>
            <a:xfrm>
              <a:off x="7365100" y="3500256"/>
              <a:ext cx="99385" cy="99408"/>
            </a:xfrm>
            <a:prstGeom prst="rect">
              <a:avLst/>
            </a:prstGeom>
          </p:spPr>
        </p:pic>
        <p:sp>
          <p:nvSpPr>
            <p:cNvPr id="15" name="object 15"/>
            <p:cNvSpPr/>
            <p:nvPr/>
          </p:nvSpPr>
          <p:spPr>
            <a:xfrm>
              <a:off x="7245896" y="3043160"/>
              <a:ext cx="337820" cy="421005"/>
            </a:xfrm>
            <a:custGeom>
              <a:avLst/>
              <a:gdLst/>
              <a:ahLst/>
              <a:cxnLst/>
              <a:rect l="l" t="t" r="r" b="b"/>
              <a:pathLst>
                <a:path w="337820" h="421004">
                  <a:moveTo>
                    <a:pt x="198922" y="420907"/>
                  </a:moveTo>
                  <a:lnTo>
                    <a:pt x="138870" y="420907"/>
                  </a:lnTo>
                  <a:lnTo>
                    <a:pt x="138870" y="268341"/>
                  </a:lnTo>
                  <a:lnTo>
                    <a:pt x="168896" y="268341"/>
                  </a:lnTo>
                  <a:lnTo>
                    <a:pt x="213967" y="261298"/>
                  </a:lnTo>
                  <a:lnTo>
                    <a:pt x="248427" y="241274"/>
                  </a:lnTo>
                  <a:lnTo>
                    <a:pt x="270444" y="209932"/>
                  </a:lnTo>
                  <a:lnTo>
                    <a:pt x="278190" y="168933"/>
                  </a:lnTo>
                  <a:lnTo>
                    <a:pt x="270739" y="127138"/>
                  </a:lnTo>
                  <a:lnTo>
                    <a:pt x="248609" y="92642"/>
                  </a:lnTo>
                  <a:lnTo>
                    <a:pt x="215160" y="68961"/>
                  </a:lnTo>
                  <a:lnTo>
                    <a:pt x="173752" y="59614"/>
                  </a:lnTo>
                  <a:lnTo>
                    <a:pt x="168896" y="59614"/>
                  </a:lnTo>
                  <a:lnTo>
                    <a:pt x="122937" y="67723"/>
                  </a:lnTo>
                  <a:lnTo>
                    <a:pt x="88576" y="90698"/>
                  </a:lnTo>
                  <a:lnTo>
                    <a:pt x="67051" y="126512"/>
                  </a:lnTo>
                  <a:lnTo>
                    <a:pt x="59601" y="173138"/>
                  </a:lnTo>
                  <a:lnTo>
                    <a:pt x="0" y="173138"/>
                  </a:lnTo>
                  <a:lnTo>
                    <a:pt x="5473" y="125222"/>
                  </a:lnTo>
                  <a:lnTo>
                    <a:pt x="21268" y="83335"/>
                  </a:lnTo>
                  <a:lnTo>
                    <a:pt x="46446" y="48671"/>
                  </a:lnTo>
                  <a:lnTo>
                    <a:pt x="80069" y="22429"/>
                  </a:lnTo>
                  <a:lnTo>
                    <a:pt x="121198" y="5807"/>
                  </a:lnTo>
                  <a:lnTo>
                    <a:pt x="168896" y="0"/>
                  </a:lnTo>
                  <a:lnTo>
                    <a:pt x="213378" y="5488"/>
                  </a:lnTo>
                  <a:lnTo>
                    <a:pt x="253474" y="21902"/>
                  </a:lnTo>
                  <a:lnTo>
                    <a:pt x="287573" y="47667"/>
                  </a:lnTo>
                  <a:lnTo>
                    <a:pt x="314066" y="81206"/>
                  </a:lnTo>
                  <a:lnTo>
                    <a:pt x="331342" y="120944"/>
                  </a:lnTo>
                  <a:lnTo>
                    <a:pt x="337792" y="165307"/>
                  </a:lnTo>
                  <a:lnTo>
                    <a:pt x="337792" y="168933"/>
                  </a:lnTo>
                  <a:lnTo>
                    <a:pt x="331348" y="216398"/>
                  </a:lnTo>
                  <a:lnTo>
                    <a:pt x="312906" y="257117"/>
                  </a:lnTo>
                  <a:lnTo>
                    <a:pt x="283799" y="289803"/>
                  </a:lnTo>
                  <a:lnTo>
                    <a:pt x="245360" y="313169"/>
                  </a:lnTo>
                  <a:lnTo>
                    <a:pt x="198922" y="325929"/>
                  </a:lnTo>
                  <a:lnTo>
                    <a:pt x="198922" y="420907"/>
                  </a:lnTo>
                  <a:close/>
                </a:path>
              </a:pathLst>
            </a:custGeom>
            <a:solidFill>
              <a:srgbClr val="6BB6A8"/>
            </a:solidFill>
          </p:spPr>
          <p:txBody>
            <a:bodyPr wrap="square" lIns="0" tIns="0" rIns="0" bIns="0" rtlCol="0"/>
            <a:lstStyle/>
            <a:p>
              <a:endParaRPr/>
            </a:p>
          </p:txBody>
        </p:sp>
      </p:grpSp>
      <p:sp>
        <p:nvSpPr>
          <p:cNvPr id="16" name="object 16"/>
          <p:cNvSpPr/>
          <p:nvPr/>
        </p:nvSpPr>
        <p:spPr>
          <a:xfrm>
            <a:off x="7142721" y="4222622"/>
            <a:ext cx="544830" cy="545465"/>
          </a:xfrm>
          <a:custGeom>
            <a:avLst/>
            <a:gdLst/>
            <a:ahLst/>
            <a:cxnLst/>
            <a:rect l="l" t="t" r="r" b="b"/>
            <a:pathLst>
              <a:path w="544829" h="545464">
                <a:moveTo>
                  <a:pt x="544614" y="496620"/>
                </a:moveTo>
                <a:lnTo>
                  <a:pt x="48056" y="496620"/>
                </a:lnTo>
                <a:lnTo>
                  <a:pt x="48056" y="0"/>
                </a:lnTo>
                <a:lnTo>
                  <a:pt x="0" y="0"/>
                </a:lnTo>
                <a:lnTo>
                  <a:pt x="0" y="496620"/>
                </a:lnTo>
                <a:lnTo>
                  <a:pt x="0" y="544893"/>
                </a:lnTo>
                <a:lnTo>
                  <a:pt x="544614" y="544893"/>
                </a:lnTo>
                <a:lnTo>
                  <a:pt x="544614" y="496620"/>
                </a:lnTo>
                <a:close/>
              </a:path>
              <a:path w="544829" h="545464">
                <a:moveTo>
                  <a:pt x="544614" y="280530"/>
                </a:moveTo>
                <a:lnTo>
                  <a:pt x="497357" y="327787"/>
                </a:lnTo>
                <a:lnTo>
                  <a:pt x="400456" y="230860"/>
                </a:lnTo>
                <a:lnTo>
                  <a:pt x="352399" y="278930"/>
                </a:lnTo>
                <a:lnTo>
                  <a:pt x="272300" y="198818"/>
                </a:lnTo>
                <a:lnTo>
                  <a:pt x="224256" y="246875"/>
                </a:lnTo>
                <a:lnTo>
                  <a:pt x="112928" y="135534"/>
                </a:lnTo>
                <a:lnTo>
                  <a:pt x="79286" y="169176"/>
                </a:lnTo>
                <a:lnTo>
                  <a:pt x="224256" y="314172"/>
                </a:lnTo>
                <a:lnTo>
                  <a:pt x="272300" y="266115"/>
                </a:lnTo>
                <a:lnTo>
                  <a:pt x="352399" y="346214"/>
                </a:lnTo>
                <a:lnTo>
                  <a:pt x="400456" y="298145"/>
                </a:lnTo>
                <a:lnTo>
                  <a:pt x="463727" y="361442"/>
                </a:lnTo>
                <a:lnTo>
                  <a:pt x="416471" y="408711"/>
                </a:lnTo>
                <a:lnTo>
                  <a:pt x="544614" y="408711"/>
                </a:lnTo>
                <a:lnTo>
                  <a:pt x="544614" y="280530"/>
                </a:lnTo>
                <a:close/>
              </a:path>
            </a:pathLst>
          </a:custGeom>
          <a:solidFill>
            <a:srgbClr val="6BB6A8"/>
          </a:solidFill>
        </p:spPr>
        <p:txBody>
          <a:bodyPr wrap="square" lIns="0" tIns="0" rIns="0" bIns="0" rtlCol="0"/>
          <a:lstStyle/>
          <a:p>
            <a:endParaRPr/>
          </a:p>
        </p:txBody>
      </p:sp>
      <p:grpSp>
        <p:nvGrpSpPr>
          <p:cNvPr id="17" name="object 17"/>
          <p:cNvGrpSpPr/>
          <p:nvPr/>
        </p:nvGrpSpPr>
        <p:grpSpPr>
          <a:xfrm>
            <a:off x="7062637" y="5599331"/>
            <a:ext cx="704850" cy="520700"/>
            <a:chOff x="7062637" y="5599331"/>
            <a:chExt cx="704850" cy="520700"/>
          </a:xfrm>
        </p:grpSpPr>
        <p:sp>
          <p:nvSpPr>
            <p:cNvPr id="18" name="object 18"/>
            <p:cNvSpPr/>
            <p:nvPr/>
          </p:nvSpPr>
          <p:spPr>
            <a:xfrm>
              <a:off x="7062635" y="5735523"/>
              <a:ext cx="704850" cy="384810"/>
            </a:xfrm>
            <a:custGeom>
              <a:avLst/>
              <a:gdLst/>
              <a:ahLst/>
              <a:cxnLst/>
              <a:rect l="l" t="t" r="r" b="b"/>
              <a:pathLst>
                <a:path w="704850" h="384810">
                  <a:moveTo>
                    <a:pt x="280314" y="224307"/>
                  </a:moveTo>
                  <a:lnTo>
                    <a:pt x="48056" y="128168"/>
                  </a:lnTo>
                  <a:lnTo>
                    <a:pt x="48056" y="24028"/>
                  </a:lnTo>
                  <a:lnTo>
                    <a:pt x="46367" y="14808"/>
                  </a:lnTo>
                  <a:lnTo>
                    <a:pt x="41452" y="7213"/>
                  </a:lnTo>
                  <a:lnTo>
                    <a:pt x="34048" y="2019"/>
                  </a:lnTo>
                  <a:lnTo>
                    <a:pt x="24028" y="0"/>
                  </a:lnTo>
                  <a:lnTo>
                    <a:pt x="14808" y="1689"/>
                  </a:lnTo>
                  <a:lnTo>
                    <a:pt x="7213" y="6604"/>
                  </a:lnTo>
                  <a:lnTo>
                    <a:pt x="2019" y="14008"/>
                  </a:lnTo>
                  <a:lnTo>
                    <a:pt x="0" y="24028"/>
                  </a:lnTo>
                  <a:lnTo>
                    <a:pt x="0" y="384517"/>
                  </a:lnTo>
                  <a:lnTo>
                    <a:pt x="48056" y="384517"/>
                  </a:lnTo>
                  <a:lnTo>
                    <a:pt x="48056" y="304406"/>
                  </a:lnTo>
                  <a:lnTo>
                    <a:pt x="280314" y="304406"/>
                  </a:lnTo>
                  <a:lnTo>
                    <a:pt x="280314" y="224307"/>
                  </a:lnTo>
                  <a:close/>
                </a:path>
                <a:path w="704850" h="384810">
                  <a:moveTo>
                    <a:pt x="704786" y="152209"/>
                  </a:moveTo>
                  <a:lnTo>
                    <a:pt x="702246" y="139750"/>
                  </a:lnTo>
                  <a:lnTo>
                    <a:pt x="695375" y="129578"/>
                  </a:lnTo>
                  <a:lnTo>
                    <a:pt x="685203" y="122707"/>
                  </a:lnTo>
                  <a:lnTo>
                    <a:pt x="672757" y="120167"/>
                  </a:lnTo>
                  <a:lnTo>
                    <a:pt x="304342" y="120167"/>
                  </a:lnTo>
                  <a:lnTo>
                    <a:pt x="304342" y="312420"/>
                  </a:lnTo>
                  <a:lnTo>
                    <a:pt x="306882" y="324878"/>
                  </a:lnTo>
                  <a:lnTo>
                    <a:pt x="313753" y="335051"/>
                  </a:lnTo>
                  <a:lnTo>
                    <a:pt x="323926" y="341922"/>
                  </a:lnTo>
                  <a:lnTo>
                    <a:pt x="336372" y="344462"/>
                  </a:lnTo>
                  <a:lnTo>
                    <a:pt x="656729" y="344462"/>
                  </a:lnTo>
                  <a:lnTo>
                    <a:pt x="656729" y="384517"/>
                  </a:lnTo>
                  <a:lnTo>
                    <a:pt x="704786" y="384517"/>
                  </a:lnTo>
                  <a:lnTo>
                    <a:pt x="704786" y="152209"/>
                  </a:lnTo>
                  <a:close/>
                </a:path>
              </a:pathLst>
            </a:custGeom>
            <a:solidFill>
              <a:srgbClr val="6BB6A8"/>
            </a:solidFill>
          </p:spPr>
          <p:txBody>
            <a:bodyPr wrap="square" lIns="0" tIns="0" rIns="0" bIns="0" rtlCol="0"/>
            <a:lstStyle/>
            <a:p>
              <a:endParaRPr/>
            </a:p>
          </p:txBody>
        </p:sp>
        <p:pic>
          <p:nvPicPr>
            <p:cNvPr id="19" name="object 19"/>
            <p:cNvPicPr/>
            <p:nvPr/>
          </p:nvPicPr>
          <p:blipFill>
            <a:blip r:embed="rId4" cstate="print"/>
            <a:stretch>
              <a:fillRect/>
            </a:stretch>
          </p:blipFill>
          <p:spPr>
            <a:xfrm>
              <a:off x="7141751" y="5769865"/>
              <a:ext cx="201203" cy="166183"/>
            </a:xfrm>
            <a:prstGeom prst="rect">
              <a:avLst/>
            </a:prstGeom>
          </p:spPr>
        </p:pic>
        <p:pic>
          <p:nvPicPr>
            <p:cNvPr id="20" name="object 20"/>
            <p:cNvPicPr/>
            <p:nvPr/>
          </p:nvPicPr>
          <p:blipFill>
            <a:blip r:embed="rId5" cstate="print"/>
            <a:stretch>
              <a:fillRect/>
            </a:stretch>
          </p:blipFill>
          <p:spPr>
            <a:xfrm>
              <a:off x="7431055" y="5599331"/>
              <a:ext cx="208234" cy="158004"/>
            </a:xfrm>
            <a:prstGeom prst="rect">
              <a:avLst/>
            </a:prstGeom>
          </p:spPr>
        </p:pic>
      </p:grpSp>
      <p:sp>
        <p:nvSpPr>
          <p:cNvPr id="21" name="object 21"/>
          <p:cNvSpPr/>
          <p:nvPr/>
        </p:nvSpPr>
        <p:spPr>
          <a:xfrm>
            <a:off x="5742432" y="3352800"/>
            <a:ext cx="728980" cy="2353310"/>
          </a:xfrm>
          <a:custGeom>
            <a:avLst/>
            <a:gdLst/>
            <a:ahLst/>
            <a:cxnLst/>
            <a:rect l="l" t="t" r="r" b="b"/>
            <a:pathLst>
              <a:path w="728979" h="2353310">
                <a:moveTo>
                  <a:pt x="244398" y="0"/>
                </a:moveTo>
                <a:lnTo>
                  <a:pt x="0" y="0"/>
                </a:lnTo>
                <a:lnTo>
                  <a:pt x="484073" y="1176528"/>
                </a:lnTo>
                <a:lnTo>
                  <a:pt x="0" y="2353056"/>
                </a:lnTo>
                <a:lnTo>
                  <a:pt x="244398" y="2353056"/>
                </a:lnTo>
                <a:lnTo>
                  <a:pt x="728472" y="1176528"/>
                </a:lnTo>
                <a:lnTo>
                  <a:pt x="244398" y="0"/>
                </a:lnTo>
                <a:close/>
              </a:path>
            </a:pathLst>
          </a:custGeom>
          <a:solidFill>
            <a:srgbClr val="8D4895"/>
          </a:solidFill>
        </p:spPr>
        <p:txBody>
          <a:bodyPr wrap="square" lIns="0" tIns="0" rIns="0" bIns="0" rtlCol="0"/>
          <a:lstStyle/>
          <a:p>
            <a:endParaRPr/>
          </a:p>
        </p:txBody>
      </p:sp>
    </p:spTree>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662" y="429581"/>
            <a:ext cx="7550730" cy="566822"/>
          </a:xfrm>
          <a:prstGeom prst="rect">
            <a:avLst/>
          </a:prstGeom>
        </p:spPr>
        <p:txBody>
          <a:bodyPr vert="horz" wrap="square" lIns="0" tIns="12700" rIns="0" bIns="0" rtlCol="0">
            <a:spAutoFit/>
          </a:bodyPr>
          <a:lstStyle/>
          <a:p>
            <a:pPr marL="67310">
              <a:lnSpc>
                <a:spcPct val="100000"/>
              </a:lnSpc>
              <a:spcBef>
                <a:spcPts val="100"/>
              </a:spcBef>
            </a:pPr>
            <a:r>
              <a:rPr lang="en-US" spc="-10" dirty="0"/>
              <a:t>Expected Impact</a:t>
            </a:r>
            <a:endParaRPr spc="-10" dirty="0"/>
          </a:p>
        </p:txBody>
      </p:sp>
      <p:grpSp>
        <p:nvGrpSpPr>
          <p:cNvPr id="3" name="object 3"/>
          <p:cNvGrpSpPr/>
          <p:nvPr/>
        </p:nvGrpSpPr>
        <p:grpSpPr>
          <a:xfrm>
            <a:off x="2075987" y="4471475"/>
            <a:ext cx="711835" cy="557530"/>
            <a:chOff x="2075987" y="4471475"/>
            <a:chExt cx="711835" cy="557530"/>
          </a:xfrm>
        </p:grpSpPr>
        <p:pic>
          <p:nvPicPr>
            <p:cNvPr id="4" name="object 4"/>
            <p:cNvPicPr/>
            <p:nvPr/>
          </p:nvPicPr>
          <p:blipFill>
            <a:blip r:embed="rId3" cstate="print"/>
            <a:stretch>
              <a:fillRect/>
            </a:stretch>
          </p:blipFill>
          <p:spPr>
            <a:xfrm>
              <a:off x="2118859" y="4643001"/>
              <a:ext cx="102892" cy="102915"/>
            </a:xfrm>
            <a:prstGeom prst="rect">
              <a:avLst/>
            </a:prstGeom>
          </p:spPr>
        </p:pic>
        <p:pic>
          <p:nvPicPr>
            <p:cNvPr id="5" name="object 5"/>
            <p:cNvPicPr/>
            <p:nvPr/>
          </p:nvPicPr>
          <p:blipFill>
            <a:blip r:embed="rId4" cstate="print"/>
            <a:stretch>
              <a:fillRect/>
            </a:stretch>
          </p:blipFill>
          <p:spPr>
            <a:xfrm>
              <a:off x="2427536" y="4471475"/>
              <a:ext cx="222933" cy="171525"/>
            </a:xfrm>
            <a:prstGeom prst="rect">
              <a:avLst/>
            </a:prstGeom>
          </p:spPr>
        </p:pic>
        <p:sp>
          <p:nvSpPr>
            <p:cNvPr id="6" name="object 6"/>
            <p:cNvSpPr/>
            <p:nvPr/>
          </p:nvSpPr>
          <p:spPr>
            <a:xfrm>
              <a:off x="2075987" y="4582967"/>
              <a:ext cx="711835" cy="446405"/>
            </a:xfrm>
            <a:custGeom>
              <a:avLst/>
              <a:gdLst/>
              <a:ahLst/>
              <a:cxnLst/>
              <a:rect l="l" t="t" r="r" b="b"/>
              <a:pathLst>
                <a:path w="711835" h="446404">
                  <a:moveTo>
                    <a:pt x="17148" y="445965"/>
                  </a:moveTo>
                  <a:lnTo>
                    <a:pt x="0" y="445965"/>
                  </a:lnTo>
                  <a:lnTo>
                    <a:pt x="0" y="3842"/>
                  </a:lnTo>
                  <a:lnTo>
                    <a:pt x="3841" y="0"/>
                  </a:lnTo>
                  <a:lnTo>
                    <a:pt x="13307" y="0"/>
                  </a:lnTo>
                  <a:lnTo>
                    <a:pt x="17148" y="3842"/>
                  </a:lnTo>
                  <a:lnTo>
                    <a:pt x="17148" y="148746"/>
                  </a:lnTo>
                  <a:lnTo>
                    <a:pt x="60286" y="167434"/>
                  </a:lnTo>
                  <a:lnTo>
                    <a:pt x="17148" y="167434"/>
                  </a:lnTo>
                  <a:lnTo>
                    <a:pt x="17148" y="334474"/>
                  </a:lnTo>
                  <a:lnTo>
                    <a:pt x="291528" y="334474"/>
                  </a:lnTo>
                  <a:lnTo>
                    <a:pt x="291528" y="351626"/>
                  </a:lnTo>
                  <a:lnTo>
                    <a:pt x="17148" y="351626"/>
                  </a:lnTo>
                  <a:lnTo>
                    <a:pt x="17148" y="445965"/>
                  </a:lnTo>
                  <a:close/>
                </a:path>
                <a:path w="711835" h="446404">
                  <a:moveTo>
                    <a:pt x="148132" y="197254"/>
                  </a:moveTo>
                  <a:lnTo>
                    <a:pt x="129121" y="197254"/>
                  </a:lnTo>
                  <a:lnTo>
                    <a:pt x="135037" y="184689"/>
                  </a:lnTo>
                  <a:lnTo>
                    <a:pt x="152499" y="160816"/>
                  </a:lnTo>
                  <a:lnTo>
                    <a:pt x="176761" y="145641"/>
                  </a:lnTo>
                  <a:lnTo>
                    <a:pt x="204876" y="140318"/>
                  </a:lnTo>
                  <a:lnTo>
                    <a:pt x="233900" y="146002"/>
                  </a:lnTo>
                  <a:lnTo>
                    <a:pt x="262231" y="157503"/>
                  </a:lnTo>
                  <a:lnTo>
                    <a:pt x="204915" y="157503"/>
                  </a:lnTo>
                  <a:lnTo>
                    <a:pt x="183049" y="161641"/>
                  </a:lnTo>
                  <a:lnTo>
                    <a:pt x="164181" y="173439"/>
                  </a:lnTo>
                  <a:lnTo>
                    <a:pt x="150600" y="192005"/>
                  </a:lnTo>
                  <a:lnTo>
                    <a:pt x="148132" y="197254"/>
                  </a:lnTo>
                  <a:close/>
                </a:path>
                <a:path w="711835" h="446404">
                  <a:moveTo>
                    <a:pt x="692413" y="162434"/>
                  </a:moveTo>
                  <a:lnTo>
                    <a:pt x="274379" y="162434"/>
                  </a:lnTo>
                  <a:lnTo>
                    <a:pt x="274379" y="154372"/>
                  </a:lnTo>
                  <a:lnTo>
                    <a:pt x="668800" y="154372"/>
                  </a:lnTo>
                  <a:lnTo>
                    <a:pt x="685479" y="157755"/>
                  </a:lnTo>
                  <a:lnTo>
                    <a:pt x="692413" y="162434"/>
                  </a:lnTo>
                  <a:close/>
                </a:path>
                <a:path w="711835" h="446404">
                  <a:moveTo>
                    <a:pt x="291528" y="260238"/>
                  </a:moveTo>
                  <a:lnTo>
                    <a:pt x="274379" y="260238"/>
                  </a:lnTo>
                  <a:lnTo>
                    <a:pt x="274379" y="180959"/>
                  </a:lnTo>
                  <a:lnTo>
                    <a:pt x="227486" y="161919"/>
                  </a:lnTo>
                  <a:lnTo>
                    <a:pt x="204915" y="157503"/>
                  </a:lnTo>
                  <a:lnTo>
                    <a:pt x="262231" y="157503"/>
                  </a:lnTo>
                  <a:lnTo>
                    <a:pt x="274379" y="162434"/>
                  </a:lnTo>
                  <a:lnTo>
                    <a:pt x="692413" y="162434"/>
                  </a:lnTo>
                  <a:lnTo>
                    <a:pt x="699100" y="166946"/>
                  </a:lnTo>
                  <a:lnTo>
                    <a:pt x="702189" y="171525"/>
                  </a:lnTo>
                  <a:lnTo>
                    <a:pt x="291528" y="171525"/>
                  </a:lnTo>
                  <a:lnTo>
                    <a:pt x="291528" y="260238"/>
                  </a:lnTo>
                  <a:close/>
                </a:path>
                <a:path w="711835" h="446404">
                  <a:moveTo>
                    <a:pt x="291528" y="334474"/>
                  </a:moveTo>
                  <a:lnTo>
                    <a:pt x="274379" y="334474"/>
                  </a:lnTo>
                  <a:lnTo>
                    <a:pt x="274379" y="278925"/>
                  </a:lnTo>
                  <a:lnTo>
                    <a:pt x="17148" y="167434"/>
                  </a:lnTo>
                  <a:lnTo>
                    <a:pt x="60286" y="167434"/>
                  </a:lnTo>
                  <a:lnTo>
                    <a:pt x="129121" y="197254"/>
                  </a:lnTo>
                  <a:lnTo>
                    <a:pt x="148132" y="197254"/>
                  </a:lnTo>
                  <a:lnTo>
                    <a:pt x="144906" y="204115"/>
                  </a:lnTo>
                  <a:lnTo>
                    <a:pt x="274379" y="260238"/>
                  </a:lnTo>
                  <a:lnTo>
                    <a:pt x="291528" y="260238"/>
                  </a:lnTo>
                  <a:lnTo>
                    <a:pt x="291528" y="334474"/>
                  </a:lnTo>
                  <a:close/>
                </a:path>
                <a:path w="711835" h="446404">
                  <a:moveTo>
                    <a:pt x="711671" y="385931"/>
                  </a:moveTo>
                  <a:lnTo>
                    <a:pt x="694523" y="385931"/>
                  </a:lnTo>
                  <a:lnTo>
                    <a:pt x="694523" y="197254"/>
                  </a:lnTo>
                  <a:lnTo>
                    <a:pt x="692501" y="187238"/>
                  </a:lnTo>
                  <a:lnTo>
                    <a:pt x="686989" y="179060"/>
                  </a:lnTo>
                  <a:lnTo>
                    <a:pt x="678654" y="173439"/>
                  </a:lnTo>
                  <a:lnTo>
                    <a:pt x="678283" y="173439"/>
                  </a:lnTo>
                  <a:lnTo>
                    <a:pt x="668800" y="171525"/>
                  </a:lnTo>
                  <a:lnTo>
                    <a:pt x="702189" y="171525"/>
                  </a:lnTo>
                  <a:lnTo>
                    <a:pt x="708290" y="180571"/>
                  </a:lnTo>
                  <a:lnTo>
                    <a:pt x="711671" y="197254"/>
                  </a:lnTo>
                  <a:lnTo>
                    <a:pt x="711671" y="385931"/>
                  </a:lnTo>
                  <a:close/>
                </a:path>
                <a:path w="711835" h="446404">
                  <a:moveTo>
                    <a:pt x="711671" y="445965"/>
                  </a:moveTo>
                  <a:lnTo>
                    <a:pt x="694523" y="445965"/>
                  </a:lnTo>
                  <a:lnTo>
                    <a:pt x="694523" y="403084"/>
                  </a:lnTo>
                  <a:lnTo>
                    <a:pt x="317251" y="403084"/>
                  </a:lnTo>
                  <a:lnTo>
                    <a:pt x="300572" y="399702"/>
                  </a:lnTo>
                  <a:lnTo>
                    <a:pt x="286950" y="390510"/>
                  </a:lnTo>
                  <a:lnTo>
                    <a:pt x="277761" y="376885"/>
                  </a:lnTo>
                  <a:lnTo>
                    <a:pt x="274379" y="360203"/>
                  </a:lnTo>
                  <a:lnTo>
                    <a:pt x="274379" y="351626"/>
                  </a:lnTo>
                  <a:lnTo>
                    <a:pt x="291528" y="351626"/>
                  </a:lnTo>
                  <a:lnTo>
                    <a:pt x="291528" y="360203"/>
                  </a:lnTo>
                  <a:lnTo>
                    <a:pt x="293549" y="370218"/>
                  </a:lnTo>
                  <a:lnTo>
                    <a:pt x="299061" y="378396"/>
                  </a:lnTo>
                  <a:lnTo>
                    <a:pt x="307238" y="383910"/>
                  </a:lnTo>
                  <a:lnTo>
                    <a:pt x="317251" y="385931"/>
                  </a:lnTo>
                  <a:lnTo>
                    <a:pt x="711671" y="385931"/>
                  </a:lnTo>
                  <a:lnTo>
                    <a:pt x="711671" y="445965"/>
                  </a:lnTo>
                  <a:close/>
                </a:path>
              </a:pathLst>
            </a:custGeom>
            <a:solidFill>
              <a:srgbClr val="FFFFFF"/>
            </a:solidFill>
          </p:spPr>
          <p:txBody>
            <a:bodyPr wrap="square" lIns="0" tIns="0" rIns="0" bIns="0" rtlCol="0"/>
            <a:lstStyle/>
            <a:p>
              <a:endParaRPr/>
            </a:p>
          </p:txBody>
        </p:sp>
      </p:grpSp>
      <p:sp>
        <p:nvSpPr>
          <p:cNvPr id="7" name="object 7"/>
          <p:cNvSpPr/>
          <p:nvPr/>
        </p:nvSpPr>
        <p:spPr>
          <a:xfrm>
            <a:off x="5710428" y="4447209"/>
            <a:ext cx="703580" cy="582295"/>
          </a:xfrm>
          <a:custGeom>
            <a:avLst/>
            <a:gdLst/>
            <a:ahLst/>
            <a:cxnLst/>
            <a:rect l="l" t="t" r="r" b="b"/>
            <a:pathLst>
              <a:path w="703579" h="582295">
                <a:moveTo>
                  <a:pt x="500837" y="149390"/>
                </a:moveTo>
                <a:lnTo>
                  <a:pt x="351561" y="0"/>
                </a:lnTo>
                <a:lnTo>
                  <a:pt x="202272" y="149390"/>
                </a:lnTo>
                <a:lnTo>
                  <a:pt x="226453" y="173583"/>
                </a:lnTo>
                <a:lnTo>
                  <a:pt x="351561" y="48552"/>
                </a:lnTo>
                <a:lnTo>
                  <a:pt x="476656" y="173583"/>
                </a:lnTo>
                <a:lnTo>
                  <a:pt x="500837" y="149390"/>
                </a:lnTo>
                <a:close/>
              </a:path>
              <a:path w="703579" h="582295">
                <a:moveTo>
                  <a:pt x="703097" y="221526"/>
                </a:moveTo>
                <a:lnTo>
                  <a:pt x="651662" y="221526"/>
                </a:lnTo>
                <a:lnTo>
                  <a:pt x="651662" y="290144"/>
                </a:lnTo>
                <a:lnTo>
                  <a:pt x="651662" y="341591"/>
                </a:lnTo>
                <a:lnTo>
                  <a:pt x="651662" y="375907"/>
                </a:lnTo>
                <a:lnTo>
                  <a:pt x="651662" y="427355"/>
                </a:lnTo>
                <a:lnTo>
                  <a:pt x="651662" y="461670"/>
                </a:lnTo>
                <a:lnTo>
                  <a:pt x="651662" y="513130"/>
                </a:lnTo>
                <a:lnTo>
                  <a:pt x="600214" y="513130"/>
                </a:lnTo>
                <a:lnTo>
                  <a:pt x="600214" y="461670"/>
                </a:lnTo>
                <a:lnTo>
                  <a:pt x="651662" y="461670"/>
                </a:lnTo>
                <a:lnTo>
                  <a:pt x="651662" y="427355"/>
                </a:lnTo>
                <a:lnTo>
                  <a:pt x="600214" y="427355"/>
                </a:lnTo>
                <a:lnTo>
                  <a:pt x="600214" y="375907"/>
                </a:lnTo>
                <a:lnTo>
                  <a:pt x="651662" y="375907"/>
                </a:lnTo>
                <a:lnTo>
                  <a:pt x="651662" y="341591"/>
                </a:lnTo>
                <a:lnTo>
                  <a:pt x="600214" y="341591"/>
                </a:lnTo>
                <a:lnTo>
                  <a:pt x="600214" y="290144"/>
                </a:lnTo>
                <a:lnTo>
                  <a:pt x="651662" y="290144"/>
                </a:lnTo>
                <a:lnTo>
                  <a:pt x="651662" y="221526"/>
                </a:lnTo>
                <a:lnTo>
                  <a:pt x="565924" y="221526"/>
                </a:lnTo>
                <a:lnTo>
                  <a:pt x="565924" y="290144"/>
                </a:lnTo>
                <a:lnTo>
                  <a:pt x="565924" y="341591"/>
                </a:lnTo>
                <a:lnTo>
                  <a:pt x="565924" y="375907"/>
                </a:lnTo>
                <a:lnTo>
                  <a:pt x="565924" y="427355"/>
                </a:lnTo>
                <a:lnTo>
                  <a:pt x="565924" y="461670"/>
                </a:lnTo>
                <a:lnTo>
                  <a:pt x="565924" y="513130"/>
                </a:lnTo>
                <a:lnTo>
                  <a:pt x="514477" y="513130"/>
                </a:lnTo>
                <a:lnTo>
                  <a:pt x="514477" y="461670"/>
                </a:lnTo>
                <a:lnTo>
                  <a:pt x="565924" y="461670"/>
                </a:lnTo>
                <a:lnTo>
                  <a:pt x="565924" y="427355"/>
                </a:lnTo>
                <a:lnTo>
                  <a:pt x="514477" y="427355"/>
                </a:lnTo>
                <a:lnTo>
                  <a:pt x="514477" y="375907"/>
                </a:lnTo>
                <a:lnTo>
                  <a:pt x="565924" y="375907"/>
                </a:lnTo>
                <a:lnTo>
                  <a:pt x="565924" y="341591"/>
                </a:lnTo>
                <a:lnTo>
                  <a:pt x="514477" y="341591"/>
                </a:lnTo>
                <a:lnTo>
                  <a:pt x="514477" y="290144"/>
                </a:lnTo>
                <a:lnTo>
                  <a:pt x="565924" y="290144"/>
                </a:lnTo>
                <a:lnTo>
                  <a:pt x="565924" y="221526"/>
                </a:lnTo>
                <a:lnTo>
                  <a:pt x="480174" y="221526"/>
                </a:lnTo>
                <a:lnTo>
                  <a:pt x="480174" y="290144"/>
                </a:lnTo>
                <a:lnTo>
                  <a:pt x="480174" y="341591"/>
                </a:lnTo>
                <a:lnTo>
                  <a:pt x="480174" y="375907"/>
                </a:lnTo>
                <a:lnTo>
                  <a:pt x="480174" y="427355"/>
                </a:lnTo>
                <a:lnTo>
                  <a:pt x="480174" y="461670"/>
                </a:lnTo>
                <a:lnTo>
                  <a:pt x="480174" y="513130"/>
                </a:lnTo>
                <a:lnTo>
                  <a:pt x="428726" y="513130"/>
                </a:lnTo>
                <a:lnTo>
                  <a:pt x="428726" y="461670"/>
                </a:lnTo>
                <a:lnTo>
                  <a:pt x="480174" y="461670"/>
                </a:lnTo>
                <a:lnTo>
                  <a:pt x="480174" y="427355"/>
                </a:lnTo>
                <a:lnTo>
                  <a:pt x="428726" y="427355"/>
                </a:lnTo>
                <a:lnTo>
                  <a:pt x="428726" y="375907"/>
                </a:lnTo>
                <a:lnTo>
                  <a:pt x="480174" y="375907"/>
                </a:lnTo>
                <a:lnTo>
                  <a:pt x="480174" y="341591"/>
                </a:lnTo>
                <a:lnTo>
                  <a:pt x="428726" y="341591"/>
                </a:lnTo>
                <a:lnTo>
                  <a:pt x="428726" y="298716"/>
                </a:lnTo>
                <a:lnTo>
                  <a:pt x="428726" y="290144"/>
                </a:lnTo>
                <a:lnTo>
                  <a:pt x="480174" y="290144"/>
                </a:lnTo>
                <a:lnTo>
                  <a:pt x="480174" y="221526"/>
                </a:lnTo>
                <a:lnTo>
                  <a:pt x="454444" y="221526"/>
                </a:lnTo>
                <a:lnTo>
                  <a:pt x="454444" y="195795"/>
                </a:lnTo>
                <a:lnTo>
                  <a:pt x="453415" y="194767"/>
                </a:lnTo>
                <a:lnTo>
                  <a:pt x="437299" y="178638"/>
                </a:lnTo>
                <a:lnTo>
                  <a:pt x="411581" y="152920"/>
                </a:lnTo>
                <a:lnTo>
                  <a:pt x="411581" y="222554"/>
                </a:lnTo>
                <a:lnTo>
                  <a:pt x="383540" y="238671"/>
                </a:lnTo>
                <a:lnTo>
                  <a:pt x="411581" y="254800"/>
                </a:lnTo>
                <a:lnTo>
                  <a:pt x="395541" y="282587"/>
                </a:lnTo>
                <a:lnTo>
                  <a:pt x="385851" y="276974"/>
                </a:lnTo>
                <a:lnTo>
                  <a:pt x="385851" y="427355"/>
                </a:lnTo>
                <a:lnTo>
                  <a:pt x="385851" y="547420"/>
                </a:lnTo>
                <a:lnTo>
                  <a:pt x="317258" y="547420"/>
                </a:lnTo>
                <a:lnTo>
                  <a:pt x="317258" y="513130"/>
                </a:lnTo>
                <a:lnTo>
                  <a:pt x="317258" y="461670"/>
                </a:lnTo>
                <a:lnTo>
                  <a:pt x="317258" y="427355"/>
                </a:lnTo>
                <a:lnTo>
                  <a:pt x="385851" y="427355"/>
                </a:lnTo>
                <a:lnTo>
                  <a:pt x="385851" y="276974"/>
                </a:lnTo>
                <a:lnTo>
                  <a:pt x="367588" y="266382"/>
                </a:lnTo>
                <a:lnTo>
                  <a:pt x="367588" y="298716"/>
                </a:lnTo>
                <a:lnTo>
                  <a:pt x="335521" y="298716"/>
                </a:lnTo>
                <a:lnTo>
                  <a:pt x="335521" y="290144"/>
                </a:lnTo>
                <a:lnTo>
                  <a:pt x="335521" y="282587"/>
                </a:lnTo>
                <a:lnTo>
                  <a:pt x="335521" y="266382"/>
                </a:lnTo>
                <a:lnTo>
                  <a:pt x="307568" y="282587"/>
                </a:lnTo>
                <a:lnTo>
                  <a:pt x="291541" y="254800"/>
                </a:lnTo>
                <a:lnTo>
                  <a:pt x="319570" y="238671"/>
                </a:lnTo>
                <a:lnTo>
                  <a:pt x="291541" y="222554"/>
                </a:lnTo>
                <a:lnTo>
                  <a:pt x="307568" y="194767"/>
                </a:lnTo>
                <a:lnTo>
                  <a:pt x="335521" y="210972"/>
                </a:lnTo>
                <a:lnTo>
                  <a:pt x="335521" y="194767"/>
                </a:lnTo>
                <a:lnTo>
                  <a:pt x="335521" y="178638"/>
                </a:lnTo>
                <a:lnTo>
                  <a:pt x="367588" y="178638"/>
                </a:lnTo>
                <a:lnTo>
                  <a:pt x="367588" y="210972"/>
                </a:lnTo>
                <a:lnTo>
                  <a:pt x="395541" y="194767"/>
                </a:lnTo>
                <a:lnTo>
                  <a:pt x="411581" y="222554"/>
                </a:lnTo>
                <a:lnTo>
                  <a:pt x="411581" y="152920"/>
                </a:lnTo>
                <a:lnTo>
                  <a:pt x="351561" y="92875"/>
                </a:lnTo>
                <a:lnTo>
                  <a:pt x="274383" y="170078"/>
                </a:lnTo>
                <a:lnTo>
                  <a:pt x="274383" y="290144"/>
                </a:lnTo>
                <a:lnTo>
                  <a:pt x="274383" y="341591"/>
                </a:lnTo>
                <a:lnTo>
                  <a:pt x="274383" y="375907"/>
                </a:lnTo>
                <a:lnTo>
                  <a:pt x="274383" y="427355"/>
                </a:lnTo>
                <a:lnTo>
                  <a:pt x="274383" y="461670"/>
                </a:lnTo>
                <a:lnTo>
                  <a:pt x="274383" y="513130"/>
                </a:lnTo>
                <a:lnTo>
                  <a:pt x="222935" y="513130"/>
                </a:lnTo>
                <a:lnTo>
                  <a:pt x="222935" y="461670"/>
                </a:lnTo>
                <a:lnTo>
                  <a:pt x="274383" y="461670"/>
                </a:lnTo>
                <a:lnTo>
                  <a:pt x="274383" y="427355"/>
                </a:lnTo>
                <a:lnTo>
                  <a:pt x="222935" y="427355"/>
                </a:lnTo>
                <a:lnTo>
                  <a:pt x="222935" y="375907"/>
                </a:lnTo>
                <a:lnTo>
                  <a:pt x="274383" y="375907"/>
                </a:lnTo>
                <a:lnTo>
                  <a:pt x="274383" y="341591"/>
                </a:lnTo>
                <a:lnTo>
                  <a:pt x="222935" y="341591"/>
                </a:lnTo>
                <a:lnTo>
                  <a:pt x="222935" y="290144"/>
                </a:lnTo>
                <a:lnTo>
                  <a:pt x="274383" y="290144"/>
                </a:lnTo>
                <a:lnTo>
                  <a:pt x="274383" y="170078"/>
                </a:lnTo>
                <a:lnTo>
                  <a:pt x="248666" y="195795"/>
                </a:lnTo>
                <a:lnTo>
                  <a:pt x="248666" y="221526"/>
                </a:lnTo>
                <a:lnTo>
                  <a:pt x="188645" y="221526"/>
                </a:lnTo>
                <a:lnTo>
                  <a:pt x="188645" y="513130"/>
                </a:lnTo>
                <a:lnTo>
                  <a:pt x="137198" y="513130"/>
                </a:lnTo>
                <a:lnTo>
                  <a:pt x="137198" y="461670"/>
                </a:lnTo>
                <a:lnTo>
                  <a:pt x="188645" y="461670"/>
                </a:lnTo>
                <a:lnTo>
                  <a:pt x="188645" y="427355"/>
                </a:lnTo>
                <a:lnTo>
                  <a:pt x="137198" y="427355"/>
                </a:lnTo>
                <a:lnTo>
                  <a:pt x="137198" y="375907"/>
                </a:lnTo>
                <a:lnTo>
                  <a:pt x="188645" y="375907"/>
                </a:lnTo>
                <a:lnTo>
                  <a:pt x="188645" y="341591"/>
                </a:lnTo>
                <a:lnTo>
                  <a:pt x="137198" y="341591"/>
                </a:lnTo>
                <a:lnTo>
                  <a:pt x="137198" y="290144"/>
                </a:lnTo>
                <a:lnTo>
                  <a:pt x="188645" y="290144"/>
                </a:lnTo>
                <a:lnTo>
                  <a:pt x="188645" y="221526"/>
                </a:lnTo>
                <a:lnTo>
                  <a:pt x="102908" y="221526"/>
                </a:lnTo>
                <a:lnTo>
                  <a:pt x="102908" y="290144"/>
                </a:lnTo>
                <a:lnTo>
                  <a:pt x="102908" y="341591"/>
                </a:lnTo>
                <a:lnTo>
                  <a:pt x="102908" y="375907"/>
                </a:lnTo>
                <a:lnTo>
                  <a:pt x="102908" y="427355"/>
                </a:lnTo>
                <a:lnTo>
                  <a:pt x="102908" y="461670"/>
                </a:lnTo>
                <a:lnTo>
                  <a:pt x="102908" y="513130"/>
                </a:lnTo>
                <a:lnTo>
                  <a:pt x="51460" y="513130"/>
                </a:lnTo>
                <a:lnTo>
                  <a:pt x="51460" y="461670"/>
                </a:lnTo>
                <a:lnTo>
                  <a:pt x="102908" y="461670"/>
                </a:lnTo>
                <a:lnTo>
                  <a:pt x="102908" y="427355"/>
                </a:lnTo>
                <a:lnTo>
                  <a:pt x="51460" y="427355"/>
                </a:lnTo>
                <a:lnTo>
                  <a:pt x="51460" y="375907"/>
                </a:lnTo>
                <a:lnTo>
                  <a:pt x="102908" y="375907"/>
                </a:lnTo>
                <a:lnTo>
                  <a:pt x="102908" y="341591"/>
                </a:lnTo>
                <a:lnTo>
                  <a:pt x="51460" y="341591"/>
                </a:lnTo>
                <a:lnTo>
                  <a:pt x="51460" y="290144"/>
                </a:lnTo>
                <a:lnTo>
                  <a:pt x="102908" y="290144"/>
                </a:lnTo>
                <a:lnTo>
                  <a:pt x="102908" y="221526"/>
                </a:lnTo>
                <a:lnTo>
                  <a:pt x="0" y="221526"/>
                </a:lnTo>
                <a:lnTo>
                  <a:pt x="0" y="255828"/>
                </a:lnTo>
                <a:lnTo>
                  <a:pt x="17157" y="255828"/>
                </a:lnTo>
                <a:lnTo>
                  <a:pt x="17157" y="581723"/>
                </a:lnTo>
                <a:lnTo>
                  <a:pt x="685952" y="581723"/>
                </a:lnTo>
                <a:lnTo>
                  <a:pt x="685952" y="547420"/>
                </a:lnTo>
                <a:lnTo>
                  <a:pt x="685952" y="513130"/>
                </a:lnTo>
                <a:lnTo>
                  <a:pt x="685952" y="255828"/>
                </a:lnTo>
                <a:lnTo>
                  <a:pt x="703097" y="255828"/>
                </a:lnTo>
                <a:lnTo>
                  <a:pt x="703097" y="221526"/>
                </a:lnTo>
                <a:close/>
              </a:path>
            </a:pathLst>
          </a:custGeom>
          <a:solidFill>
            <a:srgbClr val="FFFFFF"/>
          </a:solidFill>
        </p:spPr>
        <p:txBody>
          <a:bodyPr wrap="square" lIns="0" tIns="0" rIns="0" bIns="0" rtlCol="0"/>
          <a:lstStyle/>
          <a:p>
            <a:endParaRPr/>
          </a:p>
        </p:txBody>
      </p:sp>
      <p:sp>
        <p:nvSpPr>
          <p:cNvPr id="8" name="object 8"/>
          <p:cNvSpPr txBox="1"/>
          <p:nvPr/>
        </p:nvSpPr>
        <p:spPr>
          <a:xfrm>
            <a:off x="888660" y="1783528"/>
            <a:ext cx="3089910" cy="1262525"/>
          </a:xfrm>
          <a:prstGeom prst="rect">
            <a:avLst/>
          </a:prstGeom>
        </p:spPr>
        <p:txBody>
          <a:bodyPr vert="horz" wrap="square" lIns="0" tIns="43815" rIns="0" bIns="0" rtlCol="0">
            <a:spAutoFit/>
          </a:bodyPr>
          <a:lstStyle/>
          <a:p>
            <a:pPr marL="12700" marR="5080" indent="-1905" algn="ctr">
              <a:lnSpc>
                <a:spcPts val="1939"/>
              </a:lnSpc>
              <a:spcBef>
                <a:spcPts val="345"/>
              </a:spcBef>
            </a:pPr>
            <a:r>
              <a:rPr lang="nb-NO" sz="1800" dirty="0" err="1">
                <a:solidFill>
                  <a:srgbClr val="1E2C4B"/>
                </a:solidFill>
                <a:latin typeface="Arial"/>
                <a:cs typeface="Arial"/>
              </a:rPr>
              <a:t>Increase</a:t>
            </a:r>
            <a:r>
              <a:rPr lang="nb-NO" sz="1800" dirty="0">
                <a:solidFill>
                  <a:srgbClr val="1E2C4B"/>
                </a:solidFill>
                <a:latin typeface="Arial"/>
                <a:cs typeface="Arial"/>
              </a:rPr>
              <a:t> </a:t>
            </a:r>
            <a:r>
              <a:rPr lang="nb-NO" sz="1800" dirty="0" err="1">
                <a:solidFill>
                  <a:srgbClr val="1E2C4B"/>
                </a:solidFill>
                <a:latin typeface="Arial"/>
                <a:cs typeface="Arial"/>
              </a:rPr>
              <a:t>access</a:t>
            </a:r>
            <a:r>
              <a:rPr lang="nb-NO" sz="1800" dirty="0">
                <a:solidFill>
                  <a:srgbClr val="1E2C4B"/>
                </a:solidFill>
                <a:latin typeface="Arial"/>
                <a:cs typeface="Arial"/>
              </a:rPr>
              <a:t> to </a:t>
            </a:r>
            <a:r>
              <a:rPr lang="nb-NO" sz="1800" dirty="0" err="1">
                <a:solidFill>
                  <a:srgbClr val="1E2C4B"/>
                </a:solidFill>
                <a:latin typeface="Arial"/>
                <a:cs typeface="Arial"/>
              </a:rPr>
              <a:t>innovation</a:t>
            </a:r>
            <a:r>
              <a:rPr lang="nb-NO" sz="1800" dirty="0">
                <a:solidFill>
                  <a:srgbClr val="1E2C4B"/>
                </a:solidFill>
                <a:latin typeface="Arial"/>
                <a:cs typeface="Arial"/>
              </a:rPr>
              <a:t> for </a:t>
            </a:r>
            <a:r>
              <a:rPr lang="nb-NO" sz="1800" dirty="0" err="1">
                <a:solidFill>
                  <a:srgbClr val="1E2C4B"/>
                </a:solidFill>
                <a:latin typeface="Arial"/>
                <a:cs typeface="Arial"/>
              </a:rPr>
              <a:t>patients</a:t>
            </a:r>
            <a:r>
              <a:rPr sz="1800" spc="10" dirty="0">
                <a:solidFill>
                  <a:srgbClr val="1E2C4B"/>
                </a:solidFill>
                <a:latin typeface="Arial"/>
                <a:cs typeface="Arial"/>
              </a:rPr>
              <a:t> </a:t>
            </a:r>
            <a:r>
              <a:rPr lang="nb-NO" sz="1800" spc="10" dirty="0" err="1">
                <a:solidFill>
                  <a:srgbClr val="1E2C4B"/>
                </a:solidFill>
                <a:latin typeface="Arial"/>
                <a:cs typeface="Arial"/>
              </a:rPr>
              <a:t>with</a:t>
            </a:r>
            <a:r>
              <a:rPr lang="nb-NO" sz="1800" spc="10" dirty="0">
                <a:solidFill>
                  <a:srgbClr val="1E2C4B"/>
                </a:solidFill>
                <a:latin typeface="Arial"/>
                <a:cs typeface="Arial"/>
              </a:rPr>
              <a:t> </a:t>
            </a:r>
            <a:r>
              <a:rPr sz="1800" dirty="0">
                <a:solidFill>
                  <a:srgbClr val="1E2C4B"/>
                </a:solidFill>
                <a:latin typeface="Arial"/>
                <a:cs typeface="Arial"/>
              </a:rPr>
              <a:t>no</a:t>
            </a:r>
            <a:r>
              <a:rPr sz="1800" spc="-20" dirty="0">
                <a:solidFill>
                  <a:srgbClr val="1E2C4B"/>
                </a:solidFill>
                <a:latin typeface="Arial"/>
                <a:cs typeface="Arial"/>
              </a:rPr>
              <a:t> </a:t>
            </a:r>
            <a:r>
              <a:rPr sz="1800" dirty="0">
                <a:solidFill>
                  <a:srgbClr val="1E2C4B"/>
                </a:solidFill>
                <a:latin typeface="Arial"/>
                <a:cs typeface="Arial"/>
              </a:rPr>
              <a:t>or </a:t>
            </a:r>
            <a:r>
              <a:rPr lang="nb-NO" spc="-10" dirty="0" err="1">
                <a:solidFill>
                  <a:srgbClr val="1E2C4B"/>
                </a:solidFill>
                <a:latin typeface="Arial"/>
                <a:cs typeface="Arial"/>
              </a:rPr>
              <a:t>few</a:t>
            </a:r>
            <a:r>
              <a:rPr sz="1800" spc="-10" dirty="0">
                <a:solidFill>
                  <a:srgbClr val="1E2C4B"/>
                </a:solidFill>
                <a:latin typeface="Arial"/>
                <a:cs typeface="Arial"/>
              </a:rPr>
              <a:t> </a:t>
            </a:r>
            <a:r>
              <a:rPr sz="1800" dirty="0">
                <a:solidFill>
                  <a:srgbClr val="1E2C4B"/>
                </a:solidFill>
                <a:latin typeface="Arial"/>
                <a:cs typeface="Arial"/>
              </a:rPr>
              <a:t>treatment</a:t>
            </a:r>
            <a:r>
              <a:rPr sz="1800" spc="-30" dirty="0">
                <a:solidFill>
                  <a:srgbClr val="1E2C4B"/>
                </a:solidFill>
                <a:latin typeface="Arial"/>
                <a:cs typeface="Arial"/>
              </a:rPr>
              <a:t> </a:t>
            </a:r>
            <a:r>
              <a:rPr sz="1800" dirty="0">
                <a:solidFill>
                  <a:srgbClr val="1E2C4B"/>
                </a:solidFill>
                <a:latin typeface="Arial"/>
                <a:cs typeface="Arial"/>
              </a:rPr>
              <a:t>options</a:t>
            </a:r>
            <a:r>
              <a:rPr sz="1800" spc="-45" dirty="0">
                <a:solidFill>
                  <a:srgbClr val="1E2C4B"/>
                </a:solidFill>
                <a:latin typeface="Arial"/>
                <a:cs typeface="Arial"/>
              </a:rPr>
              <a:t> </a:t>
            </a:r>
            <a:r>
              <a:rPr lang="nb-NO" sz="1800" spc="-10" dirty="0">
                <a:solidFill>
                  <a:srgbClr val="1E2C4B"/>
                </a:solidFill>
                <a:latin typeface="Arial"/>
                <a:cs typeface="Arial"/>
              </a:rPr>
              <a:t>for  </a:t>
            </a:r>
            <a:r>
              <a:rPr sz="1800" dirty="0">
                <a:solidFill>
                  <a:srgbClr val="1E2C4B"/>
                </a:solidFill>
                <a:latin typeface="Arial"/>
                <a:cs typeface="Arial"/>
              </a:rPr>
              <a:t>technologies</a:t>
            </a:r>
            <a:r>
              <a:rPr sz="1800" spc="-60" dirty="0">
                <a:solidFill>
                  <a:srgbClr val="1E2C4B"/>
                </a:solidFill>
                <a:latin typeface="Arial"/>
                <a:cs typeface="Arial"/>
              </a:rPr>
              <a:t> </a:t>
            </a:r>
            <a:r>
              <a:rPr lang="nb-NO" sz="1800" spc="-25" dirty="0" err="1">
                <a:solidFill>
                  <a:srgbClr val="1E2C4B"/>
                </a:solidFill>
                <a:latin typeface="Arial"/>
                <a:cs typeface="Arial"/>
              </a:rPr>
              <a:t>that</a:t>
            </a:r>
            <a:r>
              <a:rPr lang="nb-NO" sz="1800" spc="-25" dirty="0">
                <a:solidFill>
                  <a:srgbClr val="1E2C4B"/>
                </a:solidFill>
                <a:latin typeface="Arial"/>
                <a:cs typeface="Arial"/>
              </a:rPr>
              <a:t> </a:t>
            </a:r>
            <a:r>
              <a:rPr lang="nb-NO" sz="1800" spc="-25" dirty="0" err="1">
                <a:solidFill>
                  <a:srgbClr val="1E2C4B"/>
                </a:solidFill>
                <a:latin typeface="Arial"/>
                <a:cs typeface="Arial"/>
              </a:rPr>
              <a:t>may</a:t>
            </a:r>
            <a:r>
              <a:rPr lang="nb-NO" sz="1800" spc="-25" dirty="0">
                <a:solidFill>
                  <a:srgbClr val="1E2C4B"/>
                </a:solidFill>
                <a:latin typeface="Arial"/>
                <a:cs typeface="Arial"/>
              </a:rPr>
              <a:t> i</a:t>
            </a:r>
            <a:r>
              <a:rPr sz="1800" dirty="0" err="1">
                <a:solidFill>
                  <a:srgbClr val="1E2C4B"/>
                </a:solidFill>
                <a:latin typeface="Arial"/>
                <a:cs typeface="Arial"/>
              </a:rPr>
              <a:t>mprove</a:t>
            </a:r>
            <a:r>
              <a:rPr sz="1800" spc="-5" dirty="0">
                <a:solidFill>
                  <a:srgbClr val="1E2C4B"/>
                </a:solidFill>
                <a:latin typeface="Arial"/>
                <a:cs typeface="Arial"/>
              </a:rPr>
              <a:t> </a:t>
            </a:r>
            <a:r>
              <a:rPr sz="1800" dirty="0">
                <a:solidFill>
                  <a:srgbClr val="1E2C4B"/>
                </a:solidFill>
                <a:latin typeface="Arial"/>
                <a:cs typeface="Arial"/>
              </a:rPr>
              <a:t>prognosis</a:t>
            </a:r>
            <a:r>
              <a:rPr sz="1800" spc="-75" dirty="0">
                <a:solidFill>
                  <a:srgbClr val="1E2C4B"/>
                </a:solidFill>
                <a:latin typeface="Arial"/>
                <a:cs typeface="Arial"/>
              </a:rPr>
              <a:t> </a:t>
            </a:r>
            <a:r>
              <a:rPr sz="1800" dirty="0">
                <a:solidFill>
                  <a:srgbClr val="1E2C4B"/>
                </a:solidFill>
                <a:latin typeface="Arial"/>
                <a:cs typeface="Arial"/>
              </a:rPr>
              <a:t>&amp;</a:t>
            </a:r>
            <a:r>
              <a:rPr sz="1800" spc="15" dirty="0">
                <a:solidFill>
                  <a:srgbClr val="1E2C4B"/>
                </a:solidFill>
                <a:latin typeface="Arial"/>
                <a:cs typeface="Arial"/>
              </a:rPr>
              <a:t> </a:t>
            </a:r>
            <a:r>
              <a:rPr sz="1800" dirty="0">
                <a:solidFill>
                  <a:srgbClr val="1E2C4B"/>
                </a:solidFill>
                <a:latin typeface="Arial"/>
                <a:cs typeface="Arial"/>
              </a:rPr>
              <a:t>quality</a:t>
            </a:r>
            <a:r>
              <a:rPr sz="1800" spc="-25" dirty="0">
                <a:solidFill>
                  <a:srgbClr val="1E2C4B"/>
                </a:solidFill>
                <a:latin typeface="Arial"/>
                <a:cs typeface="Arial"/>
              </a:rPr>
              <a:t> of </a:t>
            </a:r>
            <a:r>
              <a:rPr sz="1800" spc="-10" dirty="0">
                <a:solidFill>
                  <a:srgbClr val="1E2C4B"/>
                </a:solidFill>
                <a:latin typeface="Arial"/>
                <a:cs typeface="Arial"/>
              </a:rPr>
              <a:t>life.</a:t>
            </a:r>
            <a:endParaRPr sz="1800" dirty="0">
              <a:latin typeface="Arial"/>
              <a:cs typeface="Arial"/>
            </a:endParaRPr>
          </a:p>
        </p:txBody>
      </p:sp>
      <p:sp>
        <p:nvSpPr>
          <p:cNvPr id="9" name="object 9"/>
          <p:cNvSpPr txBox="1"/>
          <p:nvPr/>
        </p:nvSpPr>
        <p:spPr>
          <a:xfrm>
            <a:off x="4492082" y="1783528"/>
            <a:ext cx="3204210" cy="1287780"/>
          </a:xfrm>
          <a:prstGeom prst="rect">
            <a:avLst/>
          </a:prstGeom>
        </p:spPr>
        <p:txBody>
          <a:bodyPr vert="horz" wrap="square" lIns="0" tIns="43815" rIns="0" bIns="0" rtlCol="0">
            <a:spAutoFit/>
          </a:bodyPr>
          <a:lstStyle/>
          <a:p>
            <a:pPr marL="12700" marR="5080" algn="ctr">
              <a:lnSpc>
                <a:spcPts val="1939"/>
              </a:lnSpc>
              <a:spcBef>
                <a:spcPts val="345"/>
              </a:spcBef>
            </a:pPr>
            <a:r>
              <a:rPr sz="1800" dirty="0">
                <a:solidFill>
                  <a:srgbClr val="1E2C4B"/>
                </a:solidFill>
                <a:latin typeface="Arial"/>
                <a:cs typeface="Arial"/>
              </a:rPr>
              <a:t>Payers</a:t>
            </a:r>
            <a:r>
              <a:rPr sz="1800" spc="-5" dirty="0">
                <a:solidFill>
                  <a:srgbClr val="1E2C4B"/>
                </a:solidFill>
                <a:latin typeface="Arial"/>
                <a:cs typeface="Arial"/>
              </a:rPr>
              <a:t> </a:t>
            </a:r>
            <a:r>
              <a:rPr sz="1800" dirty="0">
                <a:solidFill>
                  <a:srgbClr val="1E2C4B"/>
                </a:solidFill>
                <a:latin typeface="Arial"/>
                <a:cs typeface="Arial"/>
              </a:rPr>
              <a:t>and</a:t>
            </a:r>
            <a:r>
              <a:rPr sz="1800" spc="-5" dirty="0">
                <a:solidFill>
                  <a:srgbClr val="1E2C4B"/>
                </a:solidFill>
                <a:latin typeface="Arial"/>
                <a:cs typeface="Arial"/>
              </a:rPr>
              <a:t> </a:t>
            </a:r>
            <a:r>
              <a:rPr sz="1800" dirty="0">
                <a:solidFill>
                  <a:srgbClr val="1E2C4B"/>
                </a:solidFill>
                <a:latin typeface="Arial"/>
                <a:cs typeface="Arial"/>
              </a:rPr>
              <a:t>policymakers</a:t>
            </a:r>
            <a:r>
              <a:rPr sz="1800" spc="-75" dirty="0">
                <a:solidFill>
                  <a:srgbClr val="1E2C4B"/>
                </a:solidFill>
                <a:latin typeface="Arial"/>
                <a:cs typeface="Arial"/>
              </a:rPr>
              <a:t> </a:t>
            </a:r>
            <a:r>
              <a:rPr sz="1800" spc="-20" dirty="0">
                <a:solidFill>
                  <a:srgbClr val="1E2C4B"/>
                </a:solidFill>
                <a:latin typeface="Arial"/>
                <a:cs typeface="Arial"/>
              </a:rPr>
              <a:t>make </a:t>
            </a:r>
            <a:r>
              <a:rPr sz="1800" dirty="0">
                <a:solidFill>
                  <a:srgbClr val="1E2C4B"/>
                </a:solidFill>
                <a:latin typeface="Arial"/>
                <a:cs typeface="Arial"/>
              </a:rPr>
              <a:t>evidence-based,</a:t>
            </a:r>
            <a:r>
              <a:rPr sz="1800" spc="-45" dirty="0">
                <a:solidFill>
                  <a:srgbClr val="1E2C4B"/>
                </a:solidFill>
                <a:latin typeface="Arial"/>
                <a:cs typeface="Arial"/>
              </a:rPr>
              <a:t> </a:t>
            </a:r>
            <a:r>
              <a:rPr sz="1800" spc="-10" dirty="0">
                <a:solidFill>
                  <a:srgbClr val="1E2C4B"/>
                </a:solidFill>
                <a:latin typeface="Arial"/>
                <a:cs typeface="Arial"/>
              </a:rPr>
              <a:t>informed </a:t>
            </a:r>
            <a:r>
              <a:rPr sz="1800" dirty="0">
                <a:solidFill>
                  <a:srgbClr val="1E2C4B"/>
                </a:solidFill>
                <a:latin typeface="Arial"/>
                <a:cs typeface="Arial"/>
              </a:rPr>
              <a:t>investment</a:t>
            </a:r>
            <a:r>
              <a:rPr sz="1800" spc="-45" dirty="0">
                <a:solidFill>
                  <a:srgbClr val="1E2C4B"/>
                </a:solidFill>
                <a:latin typeface="Arial"/>
                <a:cs typeface="Arial"/>
              </a:rPr>
              <a:t> </a:t>
            </a:r>
            <a:r>
              <a:rPr sz="1800" dirty="0">
                <a:solidFill>
                  <a:srgbClr val="1E2C4B"/>
                </a:solidFill>
                <a:latin typeface="Arial"/>
                <a:cs typeface="Arial"/>
              </a:rPr>
              <a:t>decisions</a:t>
            </a:r>
            <a:r>
              <a:rPr sz="1800" spc="-40" dirty="0">
                <a:solidFill>
                  <a:srgbClr val="1E2C4B"/>
                </a:solidFill>
                <a:latin typeface="Arial"/>
                <a:cs typeface="Arial"/>
              </a:rPr>
              <a:t> </a:t>
            </a:r>
            <a:r>
              <a:rPr sz="1800" dirty="0">
                <a:solidFill>
                  <a:srgbClr val="1E2C4B"/>
                </a:solidFill>
                <a:latin typeface="Arial"/>
                <a:cs typeface="Arial"/>
              </a:rPr>
              <a:t>that </a:t>
            </a:r>
            <a:r>
              <a:rPr sz="1800" spc="-20" dirty="0">
                <a:solidFill>
                  <a:srgbClr val="1E2C4B"/>
                </a:solidFill>
                <a:latin typeface="Arial"/>
                <a:cs typeface="Arial"/>
              </a:rPr>
              <a:t>meet </a:t>
            </a:r>
            <a:r>
              <a:rPr sz="1800" dirty="0">
                <a:solidFill>
                  <a:srgbClr val="1E2C4B"/>
                </a:solidFill>
                <a:latin typeface="Arial"/>
                <a:cs typeface="Arial"/>
              </a:rPr>
              <a:t>patient</a:t>
            </a:r>
            <a:r>
              <a:rPr sz="1800" spc="-30" dirty="0">
                <a:solidFill>
                  <a:srgbClr val="1E2C4B"/>
                </a:solidFill>
                <a:latin typeface="Arial"/>
                <a:cs typeface="Arial"/>
              </a:rPr>
              <a:t> </a:t>
            </a:r>
            <a:r>
              <a:rPr sz="1800" dirty="0">
                <a:solidFill>
                  <a:srgbClr val="1E2C4B"/>
                </a:solidFill>
                <a:latin typeface="Arial"/>
                <a:cs typeface="Arial"/>
              </a:rPr>
              <a:t>needs</a:t>
            </a:r>
            <a:r>
              <a:rPr sz="1800" spc="-20" dirty="0">
                <a:solidFill>
                  <a:srgbClr val="1E2C4B"/>
                </a:solidFill>
                <a:latin typeface="Arial"/>
                <a:cs typeface="Arial"/>
              </a:rPr>
              <a:t> </a:t>
            </a:r>
            <a:r>
              <a:rPr sz="1800" dirty="0">
                <a:solidFill>
                  <a:srgbClr val="1E2C4B"/>
                </a:solidFill>
                <a:latin typeface="Arial"/>
                <a:cs typeface="Arial"/>
              </a:rPr>
              <a:t>and</a:t>
            </a:r>
            <a:r>
              <a:rPr sz="1800" spc="5" dirty="0">
                <a:solidFill>
                  <a:srgbClr val="1E2C4B"/>
                </a:solidFill>
                <a:latin typeface="Arial"/>
                <a:cs typeface="Arial"/>
              </a:rPr>
              <a:t> </a:t>
            </a:r>
            <a:r>
              <a:rPr sz="1800" spc="-10" dirty="0">
                <a:solidFill>
                  <a:srgbClr val="1E2C4B"/>
                </a:solidFill>
                <a:latin typeface="Arial"/>
                <a:cs typeface="Arial"/>
              </a:rPr>
              <a:t>generate </a:t>
            </a:r>
            <a:r>
              <a:rPr sz="1800" dirty="0">
                <a:solidFill>
                  <a:srgbClr val="1E2C4B"/>
                </a:solidFill>
                <a:latin typeface="Arial"/>
                <a:cs typeface="Arial"/>
              </a:rPr>
              <a:t>value</a:t>
            </a:r>
            <a:r>
              <a:rPr sz="1800" spc="-15" dirty="0">
                <a:solidFill>
                  <a:srgbClr val="1E2C4B"/>
                </a:solidFill>
                <a:latin typeface="Arial"/>
                <a:cs typeface="Arial"/>
              </a:rPr>
              <a:t> </a:t>
            </a:r>
            <a:r>
              <a:rPr sz="1800" dirty="0">
                <a:solidFill>
                  <a:srgbClr val="1E2C4B"/>
                </a:solidFill>
                <a:latin typeface="Arial"/>
                <a:cs typeface="Arial"/>
              </a:rPr>
              <a:t>for</a:t>
            </a:r>
            <a:r>
              <a:rPr sz="1800" spc="-15" dirty="0">
                <a:solidFill>
                  <a:srgbClr val="1E2C4B"/>
                </a:solidFill>
                <a:latin typeface="Arial"/>
                <a:cs typeface="Arial"/>
              </a:rPr>
              <a:t> </a:t>
            </a:r>
            <a:r>
              <a:rPr sz="1800" spc="-10" dirty="0">
                <a:solidFill>
                  <a:srgbClr val="1E2C4B"/>
                </a:solidFill>
                <a:latin typeface="Arial"/>
                <a:cs typeface="Arial"/>
              </a:rPr>
              <a:t>society.</a:t>
            </a:r>
            <a:endParaRPr sz="1800">
              <a:latin typeface="Arial"/>
              <a:cs typeface="Arial"/>
            </a:endParaRPr>
          </a:p>
        </p:txBody>
      </p:sp>
      <p:sp>
        <p:nvSpPr>
          <p:cNvPr id="10" name="object 10"/>
          <p:cNvSpPr txBox="1"/>
          <p:nvPr/>
        </p:nvSpPr>
        <p:spPr>
          <a:xfrm>
            <a:off x="8071044" y="1783528"/>
            <a:ext cx="3372485" cy="1662430"/>
          </a:xfrm>
          <a:prstGeom prst="rect">
            <a:avLst/>
          </a:prstGeom>
        </p:spPr>
        <p:txBody>
          <a:bodyPr vert="horz" wrap="square" lIns="0" tIns="43815" rIns="0" bIns="0" rtlCol="0">
            <a:spAutoFit/>
          </a:bodyPr>
          <a:lstStyle/>
          <a:p>
            <a:pPr marL="30480" marR="23495" indent="-3175" algn="ctr">
              <a:lnSpc>
                <a:spcPts val="1939"/>
              </a:lnSpc>
              <a:spcBef>
                <a:spcPts val="345"/>
              </a:spcBef>
            </a:pPr>
            <a:r>
              <a:rPr sz="1800" spc="-20" dirty="0">
                <a:solidFill>
                  <a:srgbClr val="1E2C4B"/>
                </a:solidFill>
                <a:latin typeface="Arial"/>
                <a:cs typeface="Arial"/>
              </a:rPr>
              <a:t>Technology</a:t>
            </a:r>
            <a:r>
              <a:rPr sz="1800" spc="-50" dirty="0">
                <a:solidFill>
                  <a:srgbClr val="1E2C4B"/>
                </a:solidFill>
                <a:latin typeface="Arial"/>
                <a:cs typeface="Arial"/>
              </a:rPr>
              <a:t> </a:t>
            </a:r>
            <a:r>
              <a:rPr sz="1800" dirty="0">
                <a:solidFill>
                  <a:srgbClr val="1E2C4B"/>
                </a:solidFill>
                <a:latin typeface="Arial"/>
                <a:cs typeface="Arial"/>
              </a:rPr>
              <a:t>providers</a:t>
            </a:r>
            <a:r>
              <a:rPr sz="1800" spc="-20" dirty="0">
                <a:solidFill>
                  <a:srgbClr val="1E2C4B"/>
                </a:solidFill>
                <a:latin typeface="Arial"/>
                <a:cs typeface="Arial"/>
              </a:rPr>
              <a:t> </a:t>
            </a:r>
            <a:r>
              <a:rPr sz="1800" spc="-10" dirty="0">
                <a:solidFill>
                  <a:srgbClr val="1E2C4B"/>
                </a:solidFill>
                <a:latin typeface="Arial"/>
                <a:cs typeface="Arial"/>
              </a:rPr>
              <a:t>develop </a:t>
            </a:r>
            <a:r>
              <a:rPr sz="1800" dirty="0">
                <a:solidFill>
                  <a:srgbClr val="1E2C4B"/>
                </a:solidFill>
                <a:latin typeface="Arial"/>
                <a:cs typeface="Arial"/>
              </a:rPr>
              <a:t>innovations</a:t>
            </a:r>
            <a:r>
              <a:rPr sz="1800" spc="-50" dirty="0">
                <a:solidFill>
                  <a:srgbClr val="1E2C4B"/>
                </a:solidFill>
                <a:latin typeface="Arial"/>
                <a:cs typeface="Arial"/>
              </a:rPr>
              <a:t> </a:t>
            </a:r>
            <a:r>
              <a:rPr sz="1800" dirty="0">
                <a:solidFill>
                  <a:srgbClr val="1E2C4B"/>
                </a:solidFill>
                <a:latin typeface="Arial"/>
                <a:cs typeface="Arial"/>
              </a:rPr>
              <a:t>that</a:t>
            </a:r>
            <a:r>
              <a:rPr sz="1800" spc="-10" dirty="0">
                <a:solidFill>
                  <a:srgbClr val="1E2C4B"/>
                </a:solidFill>
                <a:latin typeface="Arial"/>
                <a:cs typeface="Arial"/>
              </a:rPr>
              <a:t> </a:t>
            </a:r>
            <a:r>
              <a:rPr sz="1800" dirty="0">
                <a:solidFill>
                  <a:srgbClr val="1E2C4B"/>
                </a:solidFill>
                <a:latin typeface="Arial"/>
                <a:cs typeface="Arial"/>
              </a:rPr>
              <a:t>meet</a:t>
            </a:r>
            <a:r>
              <a:rPr sz="1800" spc="-35" dirty="0">
                <a:solidFill>
                  <a:srgbClr val="1E2C4B"/>
                </a:solidFill>
                <a:latin typeface="Arial"/>
                <a:cs typeface="Arial"/>
              </a:rPr>
              <a:t> </a:t>
            </a:r>
            <a:r>
              <a:rPr sz="1800" spc="-10" dirty="0">
                <a:solidFill>
                  <a:srgbClr val="1E2C4B"/>
                </a:solidFill>
                <a:latin typeface="Arial"/>
                <a:cs typeface="Arial"/>
              </a:rPr>
              <a:t>healthcare </a:t>
            </a:r>
            <a:r>
              <a:rPr sz="1800" dirty="0">
                <a:solidFill>
                  <a:srgbClr val="1E2C4B"/>
                </a:solidFill>
                <a:latin typeface="Arial"/>
                <a:cs typeface="Arial"/>
              </a:rPr>
              <a:t>professional</a:t>
            </a:r>
            <a:r>
              <a:rPr sz="1800" spc="-65" dirty="0">
                <a:solidFill>
                  <a:srgbClr val="1E2C4B"/>
                </a:solidFill>
                <a:latin typeface="Arial"/>
                <a:cs typeface="Arial"/>
              </a:rPr>
              <a:t> </a:t>
            </a:r>
            <a:r>
              <a:rPr sz="1800" dirty="0">
                <a:solidFill>
                  <a:srgbClr val="1E2C4B"/>
                </a:solidFill>
                <a:latin typeface="Arial"/>
                <a:cs typeface="Arial"/>
              </a:rPr>
              <a:t>&amp;</a:t>
            </a:r>
            <a:r>
              <a:rPr sz="1800" spc="25" dirty="0">
                <a:solidFill>
                  <a:srgbClr val="1E2C4B"/>
                </a:solidFill>
                <a:latin typeface="Arial"/>
                <a:cs typeface="Arial"/>
              </a:rPr>
              <a:t> </a:t>
            </a:r>
            <a:r>
              <a:rPr sz="1800" dirty="0">
                <a:solidFill>
                  <a:srgbClr val="1E2C4B"/>
                </a:solidFill>
                <a:latin typeface="Arial"/>
                <a:cs typeface="Arial"/>
              </a:rPr>
              <a:t>patient</a:t>
            </a:r>
            <a:r>
              <a:rPr sz="1800" spc="-20" dirty="0">
                <a:solidFill>
                  <a:srgbClr val="1E2C4B"/>
                </a:solidFill>
                <a:latin typeface="Arial"/>
                <a:cs typeface="Arial"/>
              </a:rPr>
              <a:t> </a:t>
            </a:r>
            <a:r>
              <a:rPr sz="1800" spc="-10" dirty="0">
                <a:solidFill>
                  <a:srgbClr val="1E2C4B"/>
                </a:solidFill>
                <a:latin typeface="Arial"/>
                <a:cs typeface="Arial"/>
              </a:rPr>
              <a:t>needs.</a:t>
            </a:r>
            <a:endParaRPr sz="1800" dirty="0">
              <a:latin typeface="Arial"/>
              <a:cs typeface="Arial"/>
            </a:endParaRPr>
          </a:p>
          <a:p>
            <a:pPr marL="12700" marR="5080" algn="ctr">
              <a:lnSpc>
                <a:spcPts val="1939"/>
              </a:lnSpc>
              <a:spcBef>
                <a:spcPts val="1019"/>
              </a:spcBef>
            </a:pPr>
            <a:r>
              <a:rPr sz="1800" dirty="0">
                <a:solidFill>
                  <a:srgbClr val="1E2C4B"/>
                </a:solidFill>
                <a:latin typeface="Arial"/>
                <a:cs typeface="Arial"/>
              </a:rPr>
              <a:t>Healthcare</a:t>
            </a:r>
            <a:r>
              <a:rPr sz="1800" spc="-30" dirty="0">
                <a:solidFill>
                  <a:srgbClr val="1E2C4B"/>
                </a:solidFill>
                <a:latin typeface="Arial"/>
                <a:cs typeface="Arial"/>
              </a:rPr>
              <a:t> </a:t>
            </a:r>
            <a:r>
              <a:rPr sz="1800" dirty="0">
                <a:solidFill>
                  <a:srgbClr val="1E2C4B"/>
                </a:solidFill>
                <a:latin typeface="Arial"/>
                <a:cs typeface="Arial"/>
              </a:rPr>
              <a:t>professionals</a:t>
            </a:r>
            <a:r>
              <a:rPr sz="1800" spc="-45" dirty="0">
                <a:solidFill>
                  <a:srgbClr val="1E2C4B"/>
                </a:solidFill>
                <a:latin typeface="Arial"/>
                <a:cs typeface="Arial"/>
              </a:rPr>
              <a:t> </a:t>
            </a:r>
            <a:r>
              <a:rPr sz="1800" spc="-10" dirty="0">
                <a:solidFill>
                  <a:srgbClr val="1E2C4B"/>
                </a:solidFill>
                <a:latin typeface="Arial"/>
                <a:cs typeface="Arial"/>
              </a:rPr>
              <a:t>deepen </a:t>
            </a:r>
            <a:r>
              <a:rPr sz="1800" dirty="0">
                <a:solidFill>
                  <a:srgbClr val="1E2C4B"/>
                </a:solidFill>
                <a:latin typeface="Arial"/>
                <a:cs typeface="Arial"/>
              </a:rPr>
              <a:t>their clinical</a:t>
            </a:r>
            <a:r>
              <a:rPr sz="1800" spc="-35" dirty="0">
                <a:solidFill>
                  <a:srgbClr val="1E2C4B"/>
                </a:solidFill>
                <a:latin typeface="Arial"/>
                <a:cs typeface="Arial"/>
              </a:rPr>
              <a:t> </a:t>
            </a:r>
            <a:r>
              <a:rPr sz="1800" spc="-10" dirty="0">
                <a:solidFill>
                  <a:srgbClr val="1E2C4B"/>
                </a:solidFill>
                <a:latin typeface="Arial"/>
                <a:cs typeface="Arial"/>
              </a:rPr>
              <a:t>development excellence.</a:t>
            </a:r>
            <a:endParaRPr sz="1800" dirty="0">
              <a:latin typeface="Arial"/>
              <a:cs typeface="Arial"/>
            </a:endParaRPr>
          </a:p>
        </p:txBody>
      </p:sp>
      <p:sp>
        <p:nvSpPr>
          <p:cNvPr id="11" name="object 11"/>
          <p:cNvSpPr txBox="1"/>
          <p:nvPr/>
        </p:nvSpPr>
        <p:spPr>
          <a:xfrm>
            <a:off x="664463" y="3904488"/>
            <a:ext cx="3542029" cy="2502535"/>
          </a:xfrm>
          <a:prstGeom prst="rect">
            <a:avLst/>
          </a:prstGeom>
        </p:spPr>
        <p:txBody>
          <a:bodyPr vert="horz" wrap="square" lIns="0" tIns="0" rIns="0" bIns="0" rtlCol="0">
            <a:spAutoFit/>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675"/>
              </a:spcBef>
            </a:pPr>
            <a:endParaRPr sz="2000">
              <a:latin typeface="Times New Roman"/>
              <a:cs typeface="Times New Roman"/>
            </a:endParaRPr>
          </a:p>
          <a:p>
            <a:pPr marR="14604" algn="ctr">
              <a:lnSpc>
                <a:spcPct val="100000"/>
              </a:lnSpc>
              <a:spcBef>
                <a:spcPts val="5"/>
              </a:spcBef>
            </a:pPr>
            <a:r>
              <a:rPr sz="2000" spc="-10" dirty="0">
                <a:solidFill>
                  <a:srgbClr val="FFFFFF"/>
                </a:solidFill>
                <a:latin typeface="Arial"/>
                <a:cs typeface="Arial"/>
              </a:rPr>
              <a:t>Patients</a:t>
            </a:r>
            <a:endParaRPr sz="2000">
              <a:latin typeface="Arial"/>
              <a:cs typeface="Arial"/>
            </a:endParaRPr>
          </a:p>
        </p:txBody>
      </p:sp>
      <p:sp>
        <p:nvSpPr>
          <p:cNvPr id="12" name="object 12"/>
          <p:cNvSpPr txBox="1"/>
          <p:nvPr/>
        </p:nvSpPr>
        <p:spPr>
          <a:xfrm>
            <a:off x="4325111" y="3904488"/>
            <a:ext cx="3542029" cy="2502535"/>
          </a:xfrm>
          <a:prstGeom prst="rect">
            <a:avLst/>
          </a:prstGeom>
        </p:spPr>
        <p:txBody>
          <a:bodyPr vert="horz" wrap="square" lIns="0" tIns="0" rIns="0" bIns="0" rtlCol="0">
            <a:spAutoFit/>
          </a:bodyPr>
          <a:lstStyle/>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pPr>
            <a:endParaRPr sz="2000" dirty="0">
              <a:latin typeface="Times New Roman"/>
              <a:cs typeface="Times New Roman"/>
            </a:endParaRPr>
          </a:p>
          <a:p>
            <a:pPr>
              <a:lnSpc>
                <a:spcPct val="100000"/>
              </a:lnSpc>
              <a:spcBef>
                <a:spcPts val="1950"/>
              </a:spcBef>
            </a:pPr>
            <a:endParaRPr sz="2000" dirty="0">
              <a:latin typeface="Times New Roman"/>
              <a:cs typeface="Times New Roman"/>
            </a:endParaRPr>
          </a:p>
          <a:p>
            <a:pPr marL="1303020" marR="1302385" indent="1905" algn="ctr">
              <a:lnSpc>
                <a:spcPts val="2160"/>
              </a:lnSpc>
            </a:pPr>
            <a:r>
              <a:rPr sz="2000" spc="-10" dirty="0">
                <a:solidFill>
                  <a:srgbClr val="FFFFFF"/>
                </a:solidFill>
                <a:latin typeface="Arial"/>
                <a:cs typeface="Arial"/>
              </a:rPr>
              <a:t>Health systems</a:t>
            </a:r>
            <a:endParaRPr sz="2000" dirty="0">
              <a:latin typeface="Arial"/>
              <a:cs typeface="Arial"/>
            </a:endParaRPr>
          </a:p>
        </p:txBody>
      </p:sp>
      <p:sp>
        <p:nvSpPr>
          <p:cNvPr id="13" name="object 13"/>
          <p:cNvSpPr txBox="1"/>
          <p:nvPr/>
        </p:nvSpPr>
        <p:spPr>
          <a:xfrm>
            <a:off x="7988807" y="3904488"/>
            <a:ext cx="3538854" cy="2502535"/>
          </a:xfrm>
          <a:prstGeom prst="rect">
            <a:avLst/>
          </a:prstGeom>
        </p:spPr>
        <p:txBody>
          <a:bodyPr vert="horz" wrap="square" lIns="0" tIns="0" rIns="0" bIns="0" rtlCol="0">
            <a:spAutoFit/>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755"/>
              </a:spcBef>
            </a:pPr>
            <a:endParaRPr sz="2000">
              <a:latin typeface="Times New Roman"/>
              <a:cs typeface="Times New Roman"/>
            </a:endParaRPr>
          </a:p>
          <a:p>
            <a:pPr marL="1179830" marR="1155700" indent="66675" algn="just">
              <a:lnSpc>
                <a:spcPts val="2160"/>
              </a:lnSpc>
              <a:spcBef>
                <a:spcPts val="5"/>
              </a:spcBef>
            </a:pPr>
            <a:r>
              <a:rPr sz="2000" dirty="0">
                <a:solidFill>
                  <a:srgbClr val="FFFFFF"/>
                </a:solidFill>
                <a:latin typeface="Arial"/>
                <a:cs typeface="Arial"/>
              </a:rPr>
              <a:t>Clinical</a:t>
            </a:r>
            <a:r>
              <a:rPr sz="2000" spc="-30" dirty="0">
                <a:solidFill>
                  <a:srgbClr val="FFFFFF"/>
                </a:solidFill>
                <a:latin typeface="Arial"/>
                <a:cs typeface="Arial"/>
              </a:rPr>
              <a:t> </a:t>
            </a:r>
            <a:r>
              <a:rPr sz="2000" spc="-50" dirty="0">
                <a:solidFill>
                  <a:srgbClr val="FFFFFF"/>
                </a:solidFill>
                <a:latin typeface="Arial"/>
                <a:cs typeface="Arial"/>
              </a:rPr>
              <a:t>&amp; </a:t>
            </a:r>
            <a:r>
              <a:rPr sz="2000" spc="-10" dirty="0">
                <a:solidFill>
                  <a:srgbClr val="FFFFFF"/>
                </a:solidFill>
                <a:latin typeface="Arial"/>
                <a:cs typeface="Arial"/>
              </a:rPr>
              <a:t>innovation excellence</a:t>
            </a:r>
            <a:endParaRPr sz="2000">
              <a:latin typeface="Arial"/>
              <a:cs typeface="Arial"/>
            </a:endParaRPr>
          </a:p>
        </p:txBody>
      </p:sp>
      <p:grpSp>
        <p:nvGrpSpPr>
          <p:cNvPr id="14" name="object 14"/>
          <p:cNvGrpSpPr/>
          <p:nvPr/>
        </p:nvGrpSpPr>
        <p:grpSpPr>
          <a:xfrm>
            <a:off x="9411223" y="4419899"/>
            <a:ext cx="626110" cy="678180"/>
            <a:chOff x="9411223" y="4419899"/>
            <a:chExt cx="626110" cy="678180"/>
          </a:xfrm>
        </p:grpSpPr>
        <p:sp>
          <p:nvSpPr>
            <p:cNvPr id="15" name="object 15"/>
            <p:cNvSpPr/>
            <p:nvPr/>
          </p:nvSpPr>
          <p:spPr>
            <a:xfrm>
              <a:off x="9411221" y="4419904"/>
              <a:ext cx="626110" cy="678180"/>
            </a:xfrm>
            <a:custGeom>
              <a:avLst/>
              <a:gdLst/>
              <a:ahLst/>
              <a:cxnLst/>
              <a:rect l="l" t="t" r="r" b="b"/>
              <a:pathLst>
                <a:path w="626109" h="678179">
                  <a:moveTo>
                    <a:pt x="196469" y="622046"/>
                  </a:moveTo>
                  <a:lnTo>
                    <a:pt x="195592" y="617931"/>
                  </a:lnTo>
                  <a:lnTo>
                    <a:pt x="193840" y="614184"/>
                  </a:lnTo>
                  <a:lnTo>
                    <a:pt x="137248" y="486397"/>
                  </a:lnTo>
                  <a:lnTo>
                    <a:pt x="137248" y="419493"/>
                  </a:lnTo>
                  <a:lnTo>
                    <a:pt x="137248" y="399770"/>
                  </a:lnTo>
                  <a:lnTo>
                    <a:pt x="138353" y="392112"/>
                  </a:lnTo>
                  <a:lnTo>
                    <a:pt x="141274" y="385064"/>
                  </a:lnTo>
                  <a:lnTo>
                    <a:pt x="145821" y="378929"/>
                  </a:lnTo>
                  <a:lnTo>
                    <a:pt x="150774" y="374904"/>
                  </a:lnTo>
                  <a:lnTo>
                    <a:pt x="151828" y="374040"/>
                  </a:lnTo>
                  <a:lnTo>
                    <a:pt x="156476" y="371932"/>
                  </a:lnTo>
                  <a:lnTo>
                    <a:pt x="158534" y="366445"/>
                  </a:lnTo>
                  <a:lnTo>
                    <a:pt x="156222" y="361378"/>
                  </a:lnTo>
                  <a:lnTo>
                    <a:pt x="156108" y="361175"/>
                  </a:lnTo>
                  <a:lnTo>
                    <a:pt x="154546" y="357479"/>
                  </a:lnTo>
                  <a:lnTo>
                    <a:pt x="151904" y="356031"/>
                  </a:lnTo>
                  <a:lnTo>
                    <a:pt x="150634" y="355346"/>
                  </a:lnTo>
                  <a:lnTo>
                    <a:pt x="146685" y="356031"/>
                  </a:lnTo>
                  <a:lnTo>
                    <a:pt x="124383" y="356031"/>
                  </a:lnTo>
                  <a:lnTo>
                    <a:pt x="124383" y="374904"/>
                  </a:lnTo>
                  <a:lnTo>
                    <a:pt x="121539" y="380682"/>
                  </a:lnTo>
                  <a:lnTo>
                    <a:pt x="119405" y="386816"/>
                  </a:lnTo>
                  <a:lnTo>
                    <a:pt x="118059" y="393217"/>
                  </a:lnTo>
                  <a:lnTo>
                    <a:pt x="117525" y="399770"/>
                  </a:lnTo>
                  <a:lnTo>
                    <a:pt x="117525" y="419493"/>
                  </a:lnTo>
                  <a:lnTo>
                    <a:pt x="78943" y="419493"/>
                  </a:lnTo>
                  <a:lnTo>
                    <a:pt x="78943" y="399770"/>
                  </a:lnTo>
                  <a:lnTo>
                    <a:pt x="78651" y="393217"/>
                  </a:lnTo>
                  <a:lnTo>
                    <a:pt x="78587" y="392887"/>
                  </a:lnTo>
                  <a:lnTo>
                    <a:pt x="77381" y="386816"/>
                  </a:lnTo>
                  <a:lnTo>
                    <a:pt x="75184" y="380682"/>
                  </a:lnTo>
                  <a:lnTo>
                    <a:pt x="72085" y="374904"/>
                  </a:lnTo>
                  <a:lnTo>
                    <a:pt x="124383" y="374904"/>
                  </a:lnTo>
                  <a:lnTo>
                    <a:pt x="124383" y="356031"/>
                  </a:lnTo>
                  <a:lnTo>
                    <a:pt x="48933" y="356031"/>
                  </a:lnTo>
                  <a:lnTo>
                    <a:pt x="43586" y="355714"/>
                  </a:lnTo>
                  <a:lnTo>
                    <a:pt x="38989" y="359778"/>
                  </a:lnTo>
                  <a:lnTo>
                    <a:pt x="38862" y="361784"/>
                  </a:lnTo>
                  <a:lnTo>
                    <a:pt x="38658" y="365125"/>
                  </a:lnTo>
                  <a:lnTo>
                    <a:pt x="38557" y="366445"/>
                  </a:lnTo>
                  <a:lnTo>
                    <a:pt x="38341" y="369354"/>
                  </a:lnTo>
                  <a:lnTo>
                    <a:pt x="40360" y="373049"/>
                  </a:lnTo>
                  <a:lnTo>
                    <a:pt x="43789" y="374904"/>
                  </a:lnTo>
                  <a:lnTo>
                    <a:pt x="49949" y="379666"/>
                  </a:lnTo>
                  <a:lnTo>
                    <a:pt x="54571" y="385775"/>
                  </a:lnTo>
                  <a:lnTo>
                    <a:pt x="57442" y="392887"/>
                  </a:lnTo>
                  <a:lnTo>
                    <a:pt x="57480" y="393217"/>
                  </a:lnTo>
                  <a:lnTo>
                    <a:pt x="58267" y="399770"/>
                  </a:lnTo>
                  <a:lnTo>
                    <a:pt x="58369" y="487248"/>
                  </a:lnTo>
                  <a:lnTo>
                    <a:pt x="2628" y="614184"/>
                  </a:lnTo>
                  <a:lnTo>
                    <a:pt x="0" y="625221"/>
                  </a:lnTo>
                  <a:lnTo>
                    <a:pt x="18059" y="652780"/>
                  </a:lnTo>
                  <a:lnTo>
                    <a:pt x="21818" y="654532"/>
                  </a:lnTo>
                  <a:lnTo>
                    <a:pt x="25641" y="655345"/>
                  </a:lnTo>
                  <a:lnTo>
                    <a:pt x="167259" y="655345"/>
                  </a:lnTo>
                  <a:lnTo>
                    <a:pt x="178523" y="653161"/>
                  </a:lnTo>
                  <a:lnTo>
                    <a:pt x="187769" y="647039"/>
                  </a:lnTo>
                  <a:lnTo>
                    <a:pt x="194043" y="637908"/>
                  </a:lnTo>
                  <a:lnTo>
                    <a:pt x="196405" y="626668"/>
                  </a:lnTo>
                  <a:lnTo>
                    <a:pt x="196469" y="622046"/>
                  </a:lnTo>
                  <a:close/>
                </a:path>
                <a:path w="626109" h="678179">
                  <a:moveTo>
                    <a:pt x="625983" y="480060"/>
                  </a:moveTo>
                  <a:lnTo>
                    <a:pt x="607212" y="429107"/>
                  </a:lnTo>
                  <a:lnTo>
                    <a:pt x="591693" y="413969"/>
                  </a:lnTo>
                  <a:lnTo>
                    <a:pt x="591693" y="612546"/>
                  </a:lnTo>
                  <a:lnTo>
                    <a:pt x="555269" y="625678"/>
                  </a:lnTo>
                  <a:lnTo>
                    <a:pt x="503516" y="635165"/>
                  </a:lnTo>
                  <a:lnTo>
                    <a:pt x="441198" y="641032"/>
                  </a:lnTo>
                  <a:lnTo>
                    <a:pt x="378053" y="643128"/>
                  </a:lnTo>
                  <a:lnTo>
                    <a:pt x="373100" y="643128"/>
                  </a:lnTo>
                  <a:lnTo>
                    <a:pt x="373100" y="592924"/>
                  </a:lnTo>
                  <a:lnTo>
                    <a:pt x="428053" y="554596"/>
                  </a:lnTo>
                  <a:lnTo>
                    <a:pt x="470446" y="524992"/>
                  </a:lnTo>
                  <a:lnTo>
                    <a:pt x="472160" y="517944"/>
                  </a:lnTo>
                  <a:lnTo>
                    <a:pt x="452678" y="480377"/>
                  </a:lnTo>
                  <a:lnTo>
                    <a:pt x="491210" y="480377"/>
                  </a:lnTo>
                  <a:lnTo>
                    <a:pt x="496824" y="474776"/>
                  </a:lnTo>
                  <a:lnTo>
                    <a:pt x="496722" y="465747"/>
                  </a:lnTo>
                  <a:lnTo>
                    <a:pt x="480123" y="391502"/>
                  </a:lnTo>
                  <a:lnTo>
                    <a:pt x="504571" y="401294"/>
                  </a:lnTo>
                  <a:lnTo>
                    <a:pt x="550646" y="426631"/>
                  </a:lnTo>
                  <a:lnTo>
                    <a:pt x="585990" y="459092"/>
                  </a:lnTo>
                  <a:lnTo>
                    <a:pt x="591693" y="612546"/>
                  </a:lnTo>
                  <a:lnTo>
                    <a:pt x="591693" y="413969"/>
                  </a:lnTo>
                  <a:lnTo>
                    <a:pt x="572173" y="399326"/>
                  </a:lnTo>
                  <a:lnTo>
                    <a:pt x="558990" y="391502"/>
                  </a:lnTo>
                  <a:lnTo>
                    <a:pt x="545896" y="383717"/>
                  </a:lnTo>
                  <a:lnTo>
                    <a:pt x="530352" y="376212"/>
                  </a:lnTo>
                  <a:lnTo>
                    <a:pt x="515023" y="368795"/>
                  </a:lnTo>
                  <a:lnTo>
                    <a:pt x="479094" y="354342"/>
                  </a:lnTo>
                  <a:lnTo>
                    <a:pt x="492582" y="352412"/>
                  </a:lnTo>
                  <a:lnTo>
                    <a:pt x="505891" y="349567"/>
                  </a:lnTo>
                  <a:lnTo>
                    <a:pt x="518972" y="345833"/>
                  </a:lnTo>
                  <a:lnTo>
                    <a:pt x="531774" y="341223"/>
                  </a:lnTo>
                  <a:lnTo>
                    <a:pt x="520382" y="333768"/>
                  </a:lnTo>
                  <a:lnTo>
                    <a:pt x="519811" y="333070"/>
                  </a:lnTo>
                  <a:lnTo>
                    <a:pt x="513308" y="325132"/>
                  </a:lnTo>
                  <a:lnTo>
                    <a:pt x="507619" y="309765"/>
                  </a:lnTo>
                  <a:lnTo>
                    <a:pt x="507504" y="309308"/>
                  </a:lnTo>
                  <a:lnTo>
                    <a:pt x="507390" y="308864"/>
                  </a:lnTo>
                  <a:lnTo>
                    <a:pt x="500367" y="282130"/>
                  </a:lnTo>
                  <a:lnTo>
                    <a:pt x="500392" y="278688"/>
                  </a:lnTo>
                  <a:lnTo>
                    <a:pt x="500532" y="252399"/>
                  </a:lnTo>
                  <a:lnTo>
                    <a:pt x="508317" y="212153"/>
                  </a:lnTo>
                  <a:lnTo>
                    <a:pt x="517588" y="167665"/>
                  </a:lnTo>
                  <a:lnTo>
                    <a:pt x="522173" y="125183"/>
                  </a:lnTo>
                  <a:lnTo>
                    <a:pt x="519950" y="97751"/>
                  </a:lnTo>
                  <a:lnTo>
                    <a:pt x="517334" y="89649"/>
                  </a:lnTo>
                  <a:lnTo>
                    <a:pt x="513384" y="77406"/>
                  </a:lnTo>
                  <a:lnTo>
                    <a:pt x="502589" y="62560"/>
                  </a:lnTo>
                  <a:lnTo>
                    <a:pt x="487705" y="51587"/>
                  </a:lnTo>
                  <a:lnTo>
                    <a:pt x="485482" y="51003"/>
                  </a:lnTo>
                  <a:lnTo>
                    <a:pt x="475488" y="48374"/>
                  </a:lnTo>
                  <a:lnTo>
                    <a:pt x="467918" y="48463"/>
                  </a:lnTo>
                  <a:lnTo>
                    <a:pt x="467918" y="454748"/>
                  </a:lnTo>
                  <a:lnTo>
                    <a:pt x="424561" y="454748"/>
                  </a:lnTo>
                  <a:lnTo>
                    <a:pt x="418782" y="460514"/>
                  </a:lnTo>
                  <a:lnTo>
                    <a:pt x="418769" y="469684"/>
                  </a:lnTo>
                  <a:lnTo>
                    <a:pt x="419265" y="471703"/>
                  </a:lnTo>
                  <a:lnTo>
                    <a:pt x="441185" y="514057"/>
                  </a:lnTo>
                  <a:lnTo>
                    <a:pt x="383057" y="554596"/>
                  </a:lnTo>
                  <a:lnTo>
                    <a:pt x="387210" y="540473"/>
                  </a:lnTo>
                  <a:lnTo>
                    <a:pt x="435927" y="376250"/>
                  </a:lnTo>
                  <a:lnTo>
                    <a:pt x="452170" y="384505"/>
                  </a:lnTo>
                  <a:lnTo>
                    <a:pt x="453771" y="391502"/>
                  </a:lnTo>
                  <a:lnTo>
                    <a:pt x="467918" y="454748"/>
                  </a:lnTo>
                  <a:lnTo>
                    <a:pt x="467918" y="48463"/>
                  </a:lnTo>
                  <a:lnTo>
                    <a:pt x="463156" y="48514"/>
                  </a:lnTo>
                  <a:lnTo>
                    <a:pt x="463156" y="170078"/>
                  </a:lnTo>
                  <a:lnTo>
                    <a:pt x="463156" y="205955"/>
                  </a:lnTo>
                  <a:lnTo>
                    <a:pt x="455041" y="245986"/>
                  </a:lnTo>
                  <a:lnTo>
                    <a:pt x="432993" y="278688"/>
                  </a:lnTo>
                  <a:lnTo>
                    <a:pt x="415823" y="290283"/>
                  </a:lnTo>
                  <a:lnTo>
                    <a:pt x="415823" y="353441"/>
                  </a:lnTo>
                  <a:lnTo>
                    <a:pt x="415721" y="353885"/>
                  </a:lnTo>
                  <a:lnTo>
                    <a:pt x="415671" y="354076"/>
                  </a:lnTo>
                  <a:lnTo>
                    <a:pt x="415594" y="354342"/>
                  </a:lnTo>
                  <a:lnTo>
                    <a:pt x="360400" y="540473"/>
                  </a:lnTo>
                  <a:lnTo>
                    <a:pt x="337794" y="464235"/>
                  </a:lnTo>
                  <a:lnTo>
                    <a:pt x="337794" y="554596"/>
                  </a:lnTo>
                  <a:lnTo>
                    <a:pt x="279590" y="514057"/>
                  </a:lnTo>
                  <a:lnTo>
                    <a:pt x="303860" y="467220"/>
                  </a:lnTo>
                  <a:lnTo>
                    <a:pt x="301409" y="459460"/>
                  </a:lnTo>
                  <a:lnTo>
                    <a:pt x="293268" y="455244"/>
                  </a:lnTo>
                  <a:lnTo>
                    <a:pt x="291236" y="454748"/>
                  </a:lnTo>
                  <a:lnTo>
                    <a:pt x="252882" y="454748"/>
                  </a:lnTo>
                  <a:lnTo>
                    <a:pt x="267093" y="391223"/>
                  </a:lnTo>
                  <a:lnTo>
                    <a:pt x="268592" y="384505"/>
                  </a:lnTo>
                  <a:lnTo>
                    <a:pt x="284886" y="376212"/>
                  </a:lnTo>
                  <a:lnTo>
                    <a:pt x="337794" y="554596"/>
                  </a:lnTo>
                  <a:lnTo>
                    <a:pt x="337794" y="464235"/>
                  </a:lnTo>
                  <a:lnTo>
                    <a:pt x="311696" y="376212"/>
                  </a:lnTo>
                  <a:lnTo>
                    <a:pt x="305803" y="356349"/>
                  </a:lnTo>
                  <a:lnTo>
                    <a:pt x="305739" y="356120"/>
                  </a:lnTo>
                  <a:lnTo>
                    <a:pt x="305130" y="354076"/>
                  </a:lnTo>
                  <a:lnTo>
                    <a:pt x="305054" y="353885"/>
                  </a:lnTo>
                  <a:lnTo>
                    <a:pt x="304990" y="353733"/>
                  </a:lnTo>
                  <a:lnTo>
                    <a:pt x="304876" y="353441"/>
                  </a:lnTo>
                  <a:lnTo>
                    <a:pt x="304736" y="353136"/>
                  </a:lnTo>
                  <a:lnTo>
                    <a:pt x="307378" y="347459"/>
                  </a:lnTo>
                  <a:lnTo>
                    <a:pt x="308711" y="341401"/>
                  </a:lnTo>
                  <a:lnTo>
                    <a:pt x="308737" y="333070"/>
                  </a:lnTo>
                  <a:lnTo>
                    <a:pt x="334098" y="340652"/>
                  </a:lnTo>
                  <a:lnTo>
                    <a:pt x="360210" y="343179"/>
                  </a:lnTo>
                  <a:lnTo>
                    <a:pt x="386308" y="340652"/>
                  </a:lnTo>
                  <a:lnTo>
                    <a:pt x="411683" y="333070"/>
                  </a:lnTo>
                  <a:lnTo>
                    <a:pt x="411670" y="341401"/>
                  </a:lnTo>
                  <a:lnTo>
                    <a:pt x="413105" y="347764"/>
                  </a:lnTo>
                  <a:lnTo>
                    <a:pt x="415823" y="353441"/>
                  </a:lnTo>
                  <a:lnTo>
                    <a:pt x="415823" y="290283"/>
                  </a:lnTo>
                  <a:lnTo>
                    <a:pt x="400291" y="300748"/>
                  </a:lnTo>
                  <a:lnTo>
                    <a:pt x="360273" y="308864"/>
                  </a:lnTo>
                  <a:lnTo>
                    <a:pt x="320230" y="300748"/>
                  </a:lnTo>
                  <a:lnTo>
                    <a:pt x="287540" y="278688"/>
                  </a:lnTo>
                  <a:lnTo>
                    <a:pt x="265480" y="245986"/>
                  </a:lnTo>
                  <a:lnTo>
                    <a:pt x="257365" y="205955"/>
                  </a:lnTo>
                  <a:lnTo>
                    <a:pt x="257365" y="162572"/>
                  </a:lnTo>
                  <a:lnTo>
                    <a:pt x="261556" y="162318"/>
                  </a:lnTo>
                  <a:lnTo>
                    <a:pt x="265709" y="161810"/>
                  </a:lnTo>
                  <a:lnTo>
                    <a:pt x="269836" y="161074"/>
                  </a:lnTo>
                  <a:lnTo>
                    <a:pt x="291261" y="157467"/>
                  </a:lnTo>
                  <a:lnTo>
                    <a:pt x="312356" y="152336"/>
                  </a:lnTo>
                  <a:lnTo>
                    <a:pt x="353199" y="137617"/>
                  </a:lnTo>
                  <a:lnTo>
                    <a:pt x="390918" y="118021"/>
                  </a:lnTo>
                  <a:lnTo>
                    <a:pt x="424840" y="92849"/>
                  </a:lnTo>
                  <a:lnTo>
                    <a:pt x="428104" y="89649"/>
                  </a:lnTo>
                  <a:lnTo>
                    <a:pt x="433298" y="89649"/>
                  </a:lnTo>
                  <a:lnTo>
                    <a:pt x="437781" y="94195"/>
                  </a:lnTo>
                  <a:lnTo>
                    <a:pt x="437845" y="94335"/>
                  </a:lnTo>
                  <a:lnTo>
                    <a:pt x="438581" y="95783"/>
                  </a:lnTo>
                  <a:lnTo>
                    <a:pt x="447992" y="141287"/>
                  </a:lnTo>
                  <a:lnTo>
                    <a:pt x="463156" y="170078"/>
                  </a:lnTo>
                  <a:lnTo>
                    <a:pt x="463156" y="48514"/>
                  </a:lnTo>
                  <a:lnTo>
                    <a:pt x="461314" y="48526"/>
                  </a:lnTo>
                  <a:lnTo>
                    <a:pt x="449580" y="50050"/>
                  </a:lnTo>
                  <a:lnTo>
                    <a:pt x="444690" y="51003"/>
                  </a:lnTo>
                  <a:lnTo>
                    <a:pt x="434911" y="33769"/>
                  </a:lnTo>
                  <a:lnTo>
                    <a:pt x="424637" y="23279"/>
                  </a:lnTo>
                  <a:lnTo>
                    <a:pt x="407543" y="15265"/>
                  </a:lnTo>
                  <a:lnTo>
                    <a:pt x="377329" y="5461"/>
                  </a:lnTo>
                  <a:lnTo>
                    <a:pt x="344970" y="0"/>
                  </a:lnTo>
                  <a:lnTo>
                    <a:pt x="312483" y="952"/>
                  </a:lnTo>
                  <a:lnTo>
                    <a:pt x="250863" y="21628"/>
                  </a:lnTo>
                  <a:lnTo>
                    <a:pt x="214960" y="60960"/>
                  </a:lnTo>
                  <a:lnTo>
                    <a:pt x="205803" y="95783"/>
                  </a:lnTo>
                  <a:lnTo>
                    <a:pt x="202539" y="143548"/>
                  </a:lnTo>
                  <a:lnTo>
                    <a:pt x="202590" y="145707"/>
                  </a:lnTo>
                  <a:lnTo>
                    <a:pt x="203631" y="195529"/>
                  </a:lnTo>
                  <a:lnTo>
                    <a:pt x="206324" y="242100"/>
                  </a:lnTo>
                  <a:lnTo>
                    <a:pt x="208178" y="278688"/>
                  </a:lnTo>
                  <a:lnTo>
                    <a:pt x="208241" y="282130"/>
                  </a:lnTo>
                  <a:lnTo>
                    <a:pt x="207200" y="308864"/>
                  </a:lnTo>
                  <a:lnTo>
                    <a:pt x="188785" y="355320"/>
                  </a:lnTo>
                  <a:lnTo>
                    <a:pt x="200609" y="356120"/>
                  </a:lnTo>
                  <a:lnTo>
                    <a:pt x="212445" y="356565"/>
                  </a:lnTo>
                  <a:lnTo>
                    <a:pt x="227279" y="356565"/>
                  </a:lnTo>
                  <a:lnTo>
                    <a:pt x="236131" y="356349"/>
                  </a:lnTo>
                  <a:lnTo>
                    <a:pt x="214985" y="364604"/>
                  </a:lnTo>
                  <a:lnTo>
                    <a:pt x="194297" y="373888"/>
                  </a:lnTo>
                  <a:lnTo>
                    <a:pt x="174078" y="384187"/>
                  </a:lnTo>
                  <a:lnTo>
                    <a:pt x="154393" y="395490"/>
                  </a:lnTo>
                  <a:lnTo>
                    <a:pt x="154393" y="437222"/>
                  </a:lnTo>
                  <a:lnTo>
                    <a:pt x="174688" y="423430"/>
                  </a:lnTo>
                  <a:lnTo>
                    <a:pt x="195897" y="411137"/>
                  </a:lnTo>
                  <a:lnTo>
                    <a:pt x="217932" y="400380"/>
                  </a:lnTo>
                  <a:lnTo>
                    <a:pt x="240703" y="391223"/>
                  </a:lnTo>
                  <a:lnTo>
                    <a:pt x="240639" y="391502"/>
                  </a:lnTo>
                  <a:lnTo>
                    <a:pt x="222694" y="471703"/>
                  </a:lnTo>
                  <a:lnTo>
                    <a:pt x="223824" y="473532"/>
                  </a:lnTo>
                  <a:lnTo>
                    <a:pt x="227037" y="478612"/>
                  </a:lnTo>
                  <a:lnTo>
                    <a:pt x="234899" y="480377"/>
                  </a:lnTo>
                  <a:lnTo>
                    <a:pt x="268046" y="480377"/>
                  </a:lnTo>
                  <a:lnTo>
                    <a:pt x="248564" y="517944"/>
                  </a:lnTo>
                  <a:lnTo>
                    <a:pt x="250304" y="524992"/>
                  </a:lnTo>
                  <a:lnTo>
                    <a:pt x="347408" y="592734"/>
                  </a:lnTo>
                  <a:lnTo>
                    <a:pt x="347408" y="643128"/>
                  </a:lnTo>
                  <a:lnTo>
                    <a:pt x="342226" y="643128"/>
                  </a:lnTo>
                  <a:lnTo>
                    <a:pt x="313664" y="642454"/>
                  </a:lnTo>
                  <a:lnTo>
                    <a:pt x="279984" y="640613"/>
                  </a:lnTo>
                  <a:lnTo>
                    <a:pt x="246367" y="637705"/>
                  </a:lnTo>
                  <a:lnTo>
                    <a:pt x="212852" y="633730"/>
                  </a:lnTo>
                  <a:lnTo>
                    <a:pt x="210388" y="643128"/>
                  </a:lnTo>
                  <a:lnTo>
                    <a:pt x="206032" y="651687"/>
                  </a:lnTo>
                  <a:lnTo>
                    <a:pt x="199986" y="659142"/>
                  </a:lnTo>
                  <a:lnTo>
                    <a:pt x="192405" y="665213"/>
                  </a:lnTo>
                  <a:lnTo>
                    <a:pt x="234759" y="671093"/>
                  </a:lnTo>
                  <a:lnTo>
                    <a:pt x="277304" y="675208"/>
                  </a:lnTo>
                  <a:lnTo>
                    <a:pt x="319989" y="677557"/>
                  </a:lnTo>
                  <a:lnTo>
                    <a:pt x="362750" y="678129"/>
                  </a:lnTo>
                  <a:lnTo>
                    <a:pt x="427939" y="676427"/>
                  </a:lnTo>
                  <a:lnTo>
                    <a:pt x="489546" y="671309"/>
                  </a:lnTo>
                  <a:lnTo>
                    <a:pt x="544195" y="662813"/>
                  </a:lnTo>
                  <a:lnTo>
                    <a:pt x="588518" y="650913"/>
                  </a:lnTo>
                  <a:lnTo>
                    <a:pt x="604100" y="643128"/>
                  </a:lnTo>
                  <a:lnTo>
                    <a:pt x="619125" y="635622"/>
                  </a:lnTo>
                  <a:lnTo>
                    <a:pt x="625983" y="630478"/>
                  </a:lnTo>
                  <a:lnTo>
                    <a:pt x="625983" y="480060"/>
                  </a:lnTo>
                  <a:close/>
                </a:path>
              </a:pathLst>
            </a:custGeom>
            <a:solidFill>
              <a:srgbClr val="FFFFFF"/>
            </a:solidFill>
          </p:spPr>
          <p:txBody>
            <a:bodyPr wrap="square" lIns="0" tIns="0" rIns="0" bIns="0" rtlCol="0"/>
            <a:lstStyle/>
            <a:p>
              <a:endParaRPr/>
            </a:p>
          </p:txBody>
        </p:sp>
        <p:pic>
          <p:nvPicPr>
            <p:cNvPr id="16" name="object 16"/>
            <p:cNvPicPr/>
            <p:nvPr/>
          </p:nvPicPr>
          <p:blipFill>
            <a:blip r:embed="rId5" cstate="print"/>
            <a:stretch>
              <a:fillRect/>
            </a:stretch>
          </p:blipFill>
          <p:spPr>
            <a:xfrm>
              <a:off x="9475592" y="4643001"/>
              <a:ext cx="83172" cy="122640"/>
            </a:xfrm>
            <a:prstGeom prst="rect">
              <a:avLst/>
            </a:prstGeom>
          </p:spPr>
        </p:pic>
      </p:grpSp>
    </p:spTree>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0"/>
              <a:ext cx="12192000" cy="6017260"/>
            </a:xfrm>
            <a:custGeom>
              <a:avLst/>
              <a:gdLst/>
              <a:ahLst/>
              <a:cxnLst/>
              <a:rect l="l" t="t" r="r" b="b"/>
              <a:pathLst>
                <a:path w="12192000" h="6017260">
                  <a:moveTo>
                    <a:pt x="0" y="6016752"/>
                  </a:moveTo>
                  <a:lnTo>
                    <a:pt x="12192000" y="6016752"/>
                  </a:lnTo>
                  <a:lnTo>
                    <a:pt x="12192000" y="0"/>
                  </a:lnTo>
                  <a:lnTo>
                    <a:pt x="0" y="0"/>
                  </a:lnTo>
                  <a:lnTo>
                    <a:pt x="0" y="6016752"/>
                  </a:lnTo>
                  <a:close/>
                </a:path>
              </a:pathLst>
            </a:custGeom>
            <a:solidFill>
              <a:srgbClr val="1E2C4B"/>
            </a:solidFill>
          </p:spPr>
          <p:txBody>
            <a:bodyPr wrap="square" lIns="0" tIns="0" rIns="0" bIns="0" rtlCol="0"/>
            <a:lstStyle/>
            <a:p>
              <a:endParaRPr/>
            </a:p>
          </p:txBody>
        </p:sp>
        <p:sp>
          <p:nvSpPr>
            <p:cNvPr id="4" name="object 4"/>
            <p:cNvSpPr/>
            <p:nvPr/>
          </p:nvSpPr>
          <p:spPr>
            <a:xfrm>
              <a:off x="0" y="6016752"/>
              <a:ext cx="12192000" cy="841375"/>
            </a:xfrm>
            <a:custGeom>
              <a:avLst/>
              <a:gdLst/>
              <a:ahLst/>
              <a:cxnLst/>
              <a:rect l="l" t="t" r="r" b="b"/>
              <a:pathLst>
                <a:path w="12192000" h="841375">
                  <a:moveTo>
                    <a:pt x="12192000" y="0"/>
                  </a:moveTo>
                  <a:lnTo>
                    <a:pt x="0" y="0"/>
                  </a:lnTo>
                  <a:lnTo>
                    <a:pt x="0" y="841248"/>
                  </a:lnTo>
                  <a:lnTo>
                    <a:pt x="12192000" y="841248"/>
                  </a:lnTo>
                  <a:lnTo>
                    <a:pt x="12192000"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2837688" y="6181344"/>
              <a:ext cx="6516623" cy="414527"/>
            </a:xfrm>
            <a:prstGeom prst="rect">
              <a:avLst/>
            </a:prstGeom>
          </p:spPr>
        </p:pic>
      </p:grpSp>
      <p:sp>
        <p:nvSpPr>
          <p:cNvPr id="6" name="object 6"/>
          <p:cNvSpPr txBox="1"/>
          <p:nvPr/>
        </p:nvSpPr>
        <p:spPr>
          <a:xfrm>
            <a:off x="4940424" y="2395933"/>
            <a:ext cx="2307590" cy="574040"/>
          </a:xfrm>
          <a:prstGeom prst="rect">
            <a:avLst/>
          </a:prstGeom>
        </p:spPr>
        <p:txBody>
          <a:bodyPr vert="horz" wrap="square" lIns="0" tIns="12700" rIns="0" bIns="0" rtlCol="0">
            <a:spAutoFit/>
          </a:bodyPr>
          <a:lstStyle/>
          <a:p>
            <a:pPr marL="12700">
              <a:lnSpc>
                <a:spcPct val="100000"/>
              </a:lnSpc>
              <a:spcBef>
                <a:spcPts val="100"/>
              </a:spcBef>
            </a:pPr>
            <a:r>
              <a:rPr sz="3600" b="1" dirty="0">
                <a:solidFill>
                  <a:srgbClr val="FFFFFF"/>
                </a:solidFill>
                <a:latin typeface="Arial"/>
                <a:cs typeface="Arial"/>
              </a:rPr>
              <a:t>Thank</a:t>
            </a:r>
            <a:r>
              <a:rPr sz="3600" b="1" spc="-100" dirty="0">
                <a:solidFill>
                  <a:srgbClr val="FFFFFF"/>
                </a:solidFill>
                <a:latin typeface="Arial"/>
                <a:cs typeface="Arial"/>
              </a:rPr>
              <a:t> </a:t>
            </a:r>
            <a:r>
              <a:rPr sz="3600" b="1" spc="-25" dirty="0">
                <a:solidFill>
                  <a:srgbClr val="FFFFFF"/>
                </a:solidFill>
                <a:latin typeface="Arial"/>
                <a:cs typeface="Arial"/>
              </a:rPr>
              <a:t>you</a:t>
            </a:r>
            <a:endParaRPr sz="3600">
              <a:latin typeface="Arial"/>
              <a:cs typeface="Arial"/>
            </a:endParaRPr>
          </a:p>
        </p:txBody>
      </p:sp>
      <p:sp>
        <p:nvSpPr>
          <p:cNvPr id="7" name="object 7"/>
          <p:cNvSpPr txBox="1"/>
          <p:nvPr/>
        </p:nvSpPr>
        <p:spPr>
          <a:xfrm>
            <a:off x="3366133" y="4572417"/>
            <a:ext cx="5461635" cy="648335"/>
          </a:xfrm>
          <a:prstGeom prst="rect">
            <a:avLst/>
          </a:prstGeom>
        </p:spPr>
        <p:txBody>
          <a:bodyPr vert="horz" wrap="square" lIns="0" tIns="29209" rIns="0" bIns="0" rtlCol="0">
            <a:spAutoFit/>
          </a:bodyPr>
          <a:lstStyle/>
          <a:p>
            <a:pPr marL="12700" marR="5080" algn="ctr">
              <a:lnSpc>
                <a:spcPct val="90300"/>
              </a:lnSpc>
              <a:spcBef>
                <a:spcPts val="229"/>
              </a:spcBef>
            </a:pPr>
            <a:r>
              <a:rPr sz="1100" dirty="0">
                <a:solidFill>
                  <a:srgbClr val="FFFFFF"/>
                </a:solidFill>
                <a:latin typeface="Arial"/>
                <a:cs typeface="Arial"/>
              </a:rPr>
              <a:t>This</a:t>
            </a:r>
            <a:r>
              <a:rPr sz="1100" spc="-35" dirty="0">
                <a:solidFill>
                  <a:srgbClr val="FFFFFF"/>
                </a:solidFill>
                <a:latin typeface="Arial"/>
                <a:cs typeface="Arial"/>
              </a:rPr>
              <a:t> </a:t>
            </a:r>
            <a:r>
              <a:rPr sz="1100" dirty="0">
                <a:solidFill>
                  <a:srgbClr val="FFFFFF"/>
                </a:solidFill>
                <a:latin typeface="Arial"/>
                <a:cs typeface="Arial"/>
              </a:rPr>
              <a:t>project</a:t>
            </a:r>
            <a:r>
              <a:rPr sz="1100" spc="-50" dirty="0">
                <a:solidFill>
                  <a:srgbClr val="FFFFFF"/>
                </a:solidFill>
                <a:latin typeface="Arial"/>
                <a:cs typeface="Arial"/>
              </a:rPr>
              <a:t> </a:t>
            </a:r>
            <a:r>
              <a:rPr sz="1100" dirty="0">
                <a:solidFill>
                  <a:srgbClr val="FFFFFF"/>
                </a:solidFill>
                <a:latin typeface="Arial"/>
                <a:cs typeface="Arial"/>
              </a:rPr>
              <a:t>is supported</a:t>
            </a:r>
            <a:r>
              <a:rPr sz="1100" spc="-80" dirty="0">
                <a:solidFill>
                  <a:srgbClr val="FFFFFF"/>
                </a:solidFill>
                <a:latin typeface="Arial"/>
                <a:cs typeface="Arial"/>
              </a:rPr>
              <a:t> </a:t>
            </a:r>
            <a:r>
              <a:rPr sz="1100" dirty="0">
                <a:solidFill>
                  <a:srgbClr val="FFFFFF"/>
                </a:solidFill>
                <a:latin typeface="Arial"/>
                <a:cs typeface="Arial"/>
              </a:rPr>
              <a:t>by</a:t>
            </a:r>
            <a:r>
              <a:rPr sz="1100" spc="-30" dirty="0">
                <a:solidFill>
                  <a:srgbClr val="FFFFFF"/>
                </a:solidFill>
                <a:latin typeface="Arial"/>
                <a:cs typeface="Arial"/>
              </a:rPr>
              <a:t> </a:t>
            </a:r>
            <a:r>
              <a:rPr sz="1100" dirty="0">
                <a:solidFill>
                  <a:srgbClr val="FFFFFF"/>
                </a:solidFill>
                <a:latin typeface="Arial"/>
                <a:cs typeface="Arial"/>
              </a:rPr>
              <a:t>the</a:t>
            </a:r>
            <a:r>
              <a:rPr sz="1100" spc="-40" dirty="0">
                <a:solidFill>
                  <a:srgbClr val="FFFFFF"/>
                </a:solidFill>
                <a:latin typeface="Arial"/>
                <a:cs typeface="Arial"/>
              </a:rPr>
              <a:t> </a:t>
            </a:r>
            <a:r>
              <a:rPr sz="1100" dirty="0">
                <a:solidFill>
                  <a:srgbClr val="FFFFFF"/>
                </a:solidFill>
                <a:latin typeface="Arial"/>
                <a:cs typeface="Arial"/>
              </a:rPr>
              <a:t>Innovative</a:t>
            </a:r>
            <a:r>
              <a:rPr sz="1100" spc="-45" dirty="0">
                <a:solidFill>
                  <a:srgbClr val="FFFFFF"/>
                </a:solidFill>
                <a:latin typeface="Arial"/>
                <a:cs typeface="Arial"/>
              </a:rPr>
              <a:t> </a:t>
            </a:r>
            <a:r>
              <a:rPr sz="1100" dirty="0">
                <a:solidFill>
                  <a:srgbClr val="FFFFFF"/>
                </a:solidFill>
                <a:latin typeface="Arial"/>
                <a:cs typeface="Arial"/>
              </a:rPr>
              <a:t>Health</a:t>
            </a:r>
            <a:r>
              <a:rPr sz="1100" spc="-40" dirty="0">
                <a:solidFill>
                  <a:srgbClr val="FFFFFF"/>
                </a:solidFill>
                <a:latin typeface="Arial"/>
                <a:cs typeface="Arial"/>
              </a:rPr>
              <a:t> </a:t>
            </a:r>
            <a:r>
              <a:rPr sz="1100" dirty="0">
                <a:solidFill>
                  <a:srgbClr val="FFFFFF"/>
                </a:solidFill>
                <a:latin typeface="Arial"/>
                <a:cs typeface="Arial"/>
              </a:rPr>
              <a:t>Initiative</a:t>
            </a:r>
            <a:r>
              <a:rPr sz="1100" spc="-20" dirty="0">
                <a:solidFill>
                  <a:srgbClr val="FFFFFF"/>
                </a:solidFill>
                <a:latin typeface="Arial"/>
                <a:cs typeface="Arial"/>
              </a:rPr>
              <a:t> </a:t>
            </a:r>
            <a:r>
              <a:rPr sz="1100" dirty="0">
                <a:solidFill>
                  <a:srgbClr val="FFFFFF"/>
                </a:solidFill>
                <a:latin typeface="Arial"/>
                <a:cs typeface="Arial"/>
              </a:rPr>
              <a:t>Joint</a:t>
            </a:r>
            <a:r>
              <a:rPr sz="1100" spc="-45" dirty="0">
                <a:solidFill>
                  <a:srgbClr val="FFFFFF"/>
                </a:solidFill>
                <a:latin typeface="Arial"/>
                <a:cs typeface="Arial"/>
              </a:rPr>
              <a:t> </a:t>
            </a:r>
            <a:r>
              <a:rPr sz="1100" dirty="0">
                <a:solidFill>
                  <a:srgbClr val="FFFFFF"/>
                </a:solidFill>
                <a:latin typeface="Arial"/>
                <a:cs typeface="Arial"/>
              </a:rPr>
              <a:t>Undertaking</a:t>
            </a:r>
            <a:r>
              <a:rPr sz="1100" spc="-70" dirty="0">
                <a:solidFill>
                  <a:srgbClr val="FFFFFF"/>
                </a:solidFill>
                <a:latin typeface="Arial"/>
                <a:cs typeface="Arial"/>
              </a:rPr>
              <a:t> </a:t>
            </a:r>
            <a:r>
              <a:rPr sz="1100" dirty="0">
                <a:solidFill>
                  <a:srgbClr val="FFFFFF"/>
                </a:solidFill>
                <a:latin typeface="Arial"/>
                <a:cs typeface="Arial"/>
              </a:rPr>
              <a:t>(JU)</a:t>
            </a:r>
            <a:r>
              <a:rPr sz="1100" spc="-10" dirty="0">
                <a:solidFill>
                  <a:srgbClr val="FFFFFF"/>
                </a:solidFill>
                <a:latin typeface="Arial"/>
                <a:cs typeface="Arial"/>
              </a:rPr>
              <a:t> under </a:t>
            </a:r>
            <a:r>
              <a:rPr sz="1100" dirty="0">
                <a:solidFill>
                  <a:srgbClr val="FFFFFF"/>
                </a:solidFill>
                <a:latin typeface="Arial"/>
                <a:cs typeface="Arial"/>
              </a:rPr>
              <a:t>grant</a:t>
            </a:r>
            <a:r>
              <a:rPr sz="1100" spc="-35" dirty="0">
                <a:solidFill>
                  <a:srgbClr val="FFFFFF"/>
                </a:solidFill>
                <a:latin typeface="Arial"/>
                <a:cs typeface="Arial"/>
              </a:rPr>
              <a:t> </a:t>
            </a:r>
            <a:r>
              <a:rPr sz="1100" dirty="0">
                <a:solidFill>
                  <a:srgbClr val="FFFFFF"/>
                </a:solidFill>
                <a:latin typeface="Arial"/>
                <a:cs typeface="Arial"/>
              </a:rPr>
              <a:t>agreement</a:t>
            </a:r>
            <a:r>
              <a:rPr sz="1100" spc="-75" dirty="0">
                <a:solidFill>
                  <a:srgbClr val="FFFFFF"/>
                </a:solidFill>
                <a:latin typeface="Arial"/>
                <a:cs typeface="Arial"/>
              </a:rPr>
              <a:t> </a:t>
            </a:r>
            <a:r>
              <a:rPr sz="1100" dirty="0">
                <a:solidFill>
                  <a:srgbClr val="FFFFFF"/>
                </a:solidFill>
                <a:latin typeface="Arial"/>
                <a:cs typeface="Arial"/>
              </a:rPr>
              <a:t>No 101112185.</a:t>
            </a:r>
            <a:r>
              <a:rPr sz="1100" spc="-80" dirty="0">
                <a:solidFill>
                  <a:srgbClr val="FFFFFF"/>
                </a:solidFill>
                <a:latin typeface="Arial"/>
                <a:cs typeface="Arial"/>
              </a:rPr>
              <a:t> </a:t>
            </a:r>
            <a:r>
              <a:rPr sz="1100" dirty="0">
                <a:solidFill>
                  <a:srgbClr val="FFFFFF"/>
                </a:solidFill>
                <a:latin typeface="Arial"/>
                <a:cs typeface="Arial"/>
              </a:rPr>
              <a:t>The JU</a:t>
            </a:r>
            <a:r>
              <a:rPr sz="1100" spc="-15" dirty="0">
                <a:solidFill>
                  <a:srgbClr val="FFFFFF"/>
                </a:solidFill>
                <a:latin typeface="Arial"/>
                <a:cs typeface="Arial"/>
              </a:rPr>
              <a:t> </a:t>
            </a:r>
            <a:r>
              <a:rPr sz="1100" dirty="0">
                <a:solidFill>
                  <a:srgbClr val="FFFFFF"/>
                </a:solidFill>
                <a:latin typeface="Arial"/>
                <a:cs typeface="Arial"/>
              </a:rPr>
              <a:t>receives</a:t>
            </a:r>
            <a:r>
              <a:rPr sz="1100" spc="-10" dirty="0">
                <a:solidFill>
                  <a:srgbClr val="FFFFFF"/>
                </a:solidFill>
                <a:latin typeface="Arial"/>
                <a:cs typeface="Arial"/>
              </a:rPr>
              <a:t> </a:t>
            </a:r>
            <a:r>
              <a:rPr sz="1100" dirty="0">
                <a:solidFill>
                  <a:srgbClr val="FFFFFF"/>
                </a:solidFill>
                <a:latin typeface="Arial"/>
                <a:cs typeface="Arial"/>
              </a:rPr>
              <a:t>support</a:t>
            </a:r>
            <a:r>
              <a:rPr sz="1100" spc="-55" dirty="0">
                <a:solidFill>
                  <a:srgbClr val="FFFFFF"/>
                </a:solidFill>
                <a:latin typeface="Arial"/>
                <a:cs typeface="Arial"/>
              </a:rPr>
              <a:t> </a:t>
            </a:r>
            <a:r>
              <a:rPr sz="1100" dirty="0">
                <a:solidFill>
                  <a:srgbClr val="FFFFFF"/>
                </a:solidFill>
                <a:latin typeface="Arial"/>
                <a:cs typeface="Arial"/>
              </a:rPr>
              <a:t>from</a:t>
            </a:r>
            <a:r>
              <a:rPr sz="1100" spc="-70" dirty="0">
                <a:solidFill>
                  <a:srgbClr val="FFFFFF"/>
                </a:solidFill>
                <a:latin typeface="Arial"/>
                <a:cs typeface="Arial"/>
              </a:rPr>
              <a:t> </a:t>
            </a:r>
            <a:r>
              <a:rPr sz="1100" dirty="0">
                <a:solidFill>
                  <a:srgbClr val="FFFFFF"/>
                </a:solidFill>
                <a:latin typeface="Arial"/>
                <a:cs typeface="Arial"/>
              </a:rPr>
              <a:t>the European</a:t>
            </a:r>
            <a:r>
              <a:rPr sz="1100" spc="-70" dirty="0">
                <a:solidFill>
                  <a:srgbClr val="FFFFFF"/>
                </a:solidFill>
                <a:latin typeface="Arial"/>
                <a:cs typeface="Arial"/>
              </a:rPr>
              <a:t> </a:t>
            </a:r>
            <a:r>
              <a:rPr sz="1100" spc="-10" dirty="0">
                <a:solidFill>
                  <a:srgbClr val="FFFFFF"/>
                </a:solidFill>
                <a:latin typeface="Arial"/>
                <a:cs typeface="Arial"/>
              </a:rPr>
              <a:t>Union’s </a:t>
            </a:r>
            <a:r>
              <a:rPr sz="1100" dirty="0">
                <a:solidFill>
                  <a:srgbClr val="FFFFFF"/>
                </a:solidFill>
                <a:latin typeface="Arial"/>
                <a:cs typeface="Arial"/>
              </a:rPr>
              <a:t>Horizon</a:t>
            </a:r>
            <a:r>
              <a:rPr sz="1100" spc="-5" dirty="0">
                <a:solidFill>
                  <a:srgbClr val="FFFFFF"/>
                </a:solidFill>
                <a:latin typeface="Arial"/>
                <a:cs typeface="Arial"/>
              </a:rPr>
              <a:t> </a:t>
            </a:r>
            <a:r>
              <a:rPr sz="1100" dirty="0">
                <a:solidFill>
                  <a:srgbClr val="FFFFFF"/>
                </a:solidFill>
                <a:latin typeface="Arial"/>
                <a:cs typeface="Arial"/>
              </a:rPr>
              <a:t>Europe</a:t>
            </a:r>
            <a:r>
              <a:rPr sz="1100" spc="-55" dirty="0">
                <a:solidFill>
                  <a:srgbClr val="FFFFFF"/>
                </a:solidFill>
                <a:latin typeface="Arial"/>
                <a:cs typeface="Arial"/>
              </a:rPr>
              <a:t> </a:t>
            </a:r>
            <a:r>
              <a:rPr sz="1100" dirty="0">
                <a:solidFill>
                  <a:srgbClr val="FFFFFF"/>
                </a:solidFill>
                <a:latin typeface="Arial"/>
                <a:cs typeface="Arial"/>
              </a:rPr>
              <a:t>research</a:t>
            </a:r>
            <a:r>
              <a:rPr sz="1100" spc="-25" dirty="0">
                <a:solidFill>
                  <a:srgbClr val="FFFFFF"/>
                </a:solidFill>
                <a:latin typeface="Arial"/>
                <a:cs typeface="Arial"/>
              </a:rPr>
              <a:t> </a:t>
            </a:r>
            <a:r>
              <a:rPr sz="1100" dirty="0">
                <a:solidFill>
                  <a:srgbClr val="FFFFFF"/>
                </a:solidFill>
                <a:latin typeface="Arial"/>
                <a:cs typeface="Arial"/>
              </a:rPr>
              <a:t>and</a:t>
            </a:r>
            <a:r>
              <a:rPr sz="1100" spc="-30" dirty="0">
                <a:solidFill>
                  <a:srgbClr val="FFFFFF"/>
                </a:solidFill>
                <a:latin typeface="Arial"/>
                <a:cs typeface="Arial"/>
              </a:rPr>
              <a:t> </a:t>
            </a:r>
            <a:r>
              <a:rPr sz="1100" dirty="0">
                <a:solidFill>
                  <a:srgbClr val="FFFFFF"/>
                </a:solidFill>
                <a:latin typeface="Arial"/>
                <a:cs typeface="Arial"/>
              </a:rPr>
              <a:t>innovation</a:t>
            </a:r>
            <a:r>
              <a:rPr sz="1100" spc="-55" dirty="0">
                <a:solidFill>
                  <a:srgbClr val="FFFFFF"/>
                </a:solidFill>
                <a:latin typeface="Arial"/>
                <a:cs typeface="Arial"/>
              </a:rPr>
              <a:t> </a:t>
            </a:r>
            <a:r>
              <a:rPr sz="1100" spc="-10" dirty="0">
                <a:solidFill>
                  <a:srgbClr val="FFFFFF"/>
                </a:solidFill>
                <a:latin typeface="Arial"/>
                <a:cs typeface="Arial"/>
              </a:rPr>
              <a:t>programme</a:t>
            </a:r>
            <a:r>
              <a:rPr sz="1100" spc="-55" dirty="0">
                <a:solidFill>
                  <a:srgbClr val="FFFFFF"/>
                </a:solidFill>
                <a:latin typeface="Arial"/>
                <a:cs typeface="Arial"/>
              </a:rPr>
              <a:t> </a:t>
            </a:r>
            <a:r>
              <a:rPr sz="1100" dirty="0">
                <a:solidFill>
                  <a:srgbClr val="FFFFFF"/>
                </a:solidFill>
                <a:latin typeface="Arial"/>
                <a:cs typeface="Arial"/>
              </a:rPr>
              <a:t>and</a:t>
            </a:r>
            <a:r>
              <a:rPr sz="1100" spc="-25" dirty="0">
                <a:solidFill>
                  <a:srgbClr val="FFFFFF"/>
                </a:solidFill>
                <a:latin typeface="Arial"/>
                <a:cs typeface="Arial"/>
              </a:rPr>
              <a:t> </a:t>
            </a:r>
            <a:r>
              <a:rPr sz="1100" dirty="0">
                <a:solidFill>
                  <a:srgbClr val="FFFFFF"/>
                </a:solidFill>
                <a:latin typeface="Arial"/>
                <a:cs typeface="Arial"/>
              </a:rPr>
              <a:t>life</a:t>
            </a:r>
            <a:r>
              <a:rPr sz="1100" spc="-5" dirty="0">
                <a:solidFill>
                  <a:srgbClr val="FFFFFF"/>
                </a:solidFill>
                <a:latin typeface="Arial"/>
                <a:cs typeface="Arial"/>
              </a:rPr>
              <a:t> </a:t>
            </a:r>
            <a:r>
              <a:rPr sz="1100" dirty="0">
                <a:solidFill>
                  <a:srgbClr val="FFFFFF"/>
                </a:solidFill>
                <a:latin typeface="Arial"/>
                <a:cs typeface="Arial"/>
              </a:rPr>
              <a:t>science</a:t>
            </a:r>
            <a:r>
              <a:rPr sz="1100" spc="-30" dirty="0">
                <a:solidFill>
                  <a:srgbClr val="FFFFFF"/>
                </a:solidFill>
                <a:latin typeface="Arial"/>
                <a:cs typeface="Arial"/>
              </a:rPr>
              <a:t> </a:t>
            </a:r>
            <a:r>
              <a:rPr sz="1100" spc="-10" dirty="0">
                <a:solidFill>
                  <a:srgbClr val="FFFFFF"/>
                </a:solidFill>
                <a:latin typeface="Arial"/>
                <a:cs typeface="Arial"/>
              </a:rPr>
              <a:t>industries </a:t>
            </a:r>
            <a:r>
              <a:rPr sz="1100" dirty="0">
                <a:solidFill>
                  <a:srgbClr val="FFFFFF"/>
                </a:solidFill>
                <a:latin typeface="Arial"/>
                <a:cs typeface="Arial"/>
              </a:rPr>
              <a:t>represented</a:t>
            </a:r>
            <a:r>
              <a:rPr sz="1100" spc="-80" dirty="0">
                <a:solidFill>
                  <a:srgbClr val="FFFFFF"/>
                </a:solidFill>
                <a:latin typeface="Arial"/>
                <a:cs typeface="Arial"/>
              </a:rPr>
              <a:t> </a:t>
            </a:r>
            <a:r>
              <a:rPr sz="1100" dirty="0">
                <a:solidFill>
                  <a:srgbClr val="FFFFFF"/>
                </a:solidFill>
                <a:latin typeface="Arial"/>
                <a:cs typeface="Arial"/>
              </a:rPr>
              <a:t>by</a:t>
            </a:r>
            <a:r>
              <a:rPr sz="1100" spc="-30" dirty="0">
                <a:solidFill>
                  <a:srgbClr val="FFFFFF"/>
                </a:solidFill>
                <a:latin typeface="Arial"/>
                <a:cs typeface="Arial"/>
              </a:rPr>
              <a:t> </a:t>
            </a:r>
            <a:r>
              <a:rPr sz="1100" dirty="0">
                <a:solidFill>
                  <a:srgbClr val="FFFFFF"/>
                </a:solidFill>
                <a:latin typeface="Arial"/>
                <a:cs typeface="Arial"/>
              </a:rPr>
              <a:t>MedTech</a:t>
            </a:r>
            <a:r>
              <a:rPr sz="1100" spc="-35" dirty="0">
                <a:solidFill>
                  <a:srgbClr val="FFFFFF"/>
                </a:solidFill>
                <a:latin typeface="Arial"/>
                <a:cs typeface="Arial"/>
              </a:rPr>
              <a:t> </a:t>
            </a:r>
            <a:r>
              <a:rPr sz="1100" dirty="0">
                <a:solidFill>
                  <a:srgbClr val="FFFFFF"/>
                </a:solidFill>
                <a:latin typeface="Arial"/>
                <a:cs typeface="Arial"/>
              </a:rPr>
              <a:t>Europe,</a:t>
            </a:r>
            <a:r>
              <a:rPr sz="1100" spc="-70" dirty="0">
                <a:solidFill>
                  <a:srgbClr val="FFFFFF"/>
                </a:solidFill>
                <a:latin typeface="Arial"/>
                <a:cs typeface="Arial"/>
              </a:rPr>
              <a:t> </a:t>
            </a:r>
            <a:r>
              <a:rPr sz="1100" dirty="0">
                <a:solidFill>
                  <a:srgbClr val="FFFFFF"/>
                </a:solidFill>
                <a:latin typeface="Arial"/>
                <a:cs typeface="Arial"/>
              </a:rPr>
              <a:t>COCIR,</a:t>
            </a:r>
            <a:r>
              <a:rPr sz="1100" spc="10" dirty="0">
                <a:solidFill>
                  <a:srgbClr val="FFFFFF"/>
                </a:solidFill>
                <a:latin typeface="Arial"/>
                <a:cs typeface="Arial"/>
              </a:rPr>
              <a:t> </a:t>
            </a:r>
            <a:r>
              <a:rPr sz="1100" dirty="0">
                <a:solidFill>
                  <a:srgbClr val="FFFFFF"/>
                </a:solidFill>
                <a:latin typeface="Arial"/>
                <a:cs typeface="Arial"/>
              </a:rPr>
              <a:t>EFPIA,</a:t>
            </a:r>
            <a:r>
              <a:rPr sz="1100" spc="-20" dirty="0">
                <a:solidFill>
                  <a:srgbClr val="FFFFFF"/>
                </a:solidFill>
                <a:latin typeface="Arial"/>
                <a:cs typeface="Arial"/>
              </a:rPr>
              <a:t> </a:t>
            </a:r>
            <a:r>
              <a:rPr sz="1100" dirty="0">
                <a:solidFill>
                  <a:srgbClr val="FFFFFF"/>
                </a:solidFill>
                <a:latin typeface="Arial"/>
                <a:cs typeface="Arial"/>
              </a:rPr>
              <a:t>Vaccines</a:t>
            </a:r>
            <a:r>
              <a:rPr sz="1100" spc="-45" dirty="0">
                <a:solidFill>
                  <a:srgbClr val="FFFFFF"/>
                </a:solidFill>
                <a:latin typeface="Arial"/>
                <a:cs typeface="Arial"/>
              </a:rPr>
              <a:t> </a:t>
            </a:r>
            <a:r>
              <a:rPr sz="1100" dirty="0">
                <a:solidFill>
                  <a:srgbClr val="FFFFFF"/>
                </a:solidFill>
                <a:latin typeface="Arial"/>
                <a:cs typeface="Arial"/>
              </a:rPr>
              <a:t>Europe</a:t>
            </a:r>
            <a:r>
              <a:rPr sz="1100" spc="-65" dirty="0">
                <a:solidFill>
                  <a:srgbClr val="FFFFFF"/>
                </a:solidFill>
                <a:latin typeface="Arial"/>
                <a:cs typeface="Arial"/>
              </a:rPr>
              <a:t> </a:t>
            </a:r>
            <a:r>
              <a:rPr sz="1100" dirty="0">
                <a:solidFill>
                  <a:srgbClr val="FFFFFF"/>
                </a:solidFill>
                <a:latin typeface="Arial"/>
                <a:cs typeface="Arial"/>
              </a:rPr>
              <a:t>and</a:t>
            </a:r>
            <a:r>
              <a:rPr sz="1100" spc="-30" dirty="0">
                <a:solidFill>
                  <a:srgbClr val="FFFFFF"/>
                </a:solidFill>
                <a:latin typeface="Arial"/>
                <a:cs typeface="Arial"/>
              </a:rPr>
              <a:t> </a:t>
            </a:r>
            <a:r>
              <a:rPr sz="1100" spc="-10" dirty="0">
                <a:solidFill>
                  <a:srgbClr val="FFFFFF"/>
                </a:solidFill>
                <a:latin typeface="Arial"/>
                <a:cs typeface="Arial"/>
              </a:rPr>
              <a:t>EuropaBio.</a:t>
            </a:r>
            <a:endParaRPr sz="1100" dirty="0">
              <a:latin typeface="Arial"/>
              <a:cs typeface="Arial"/>
            </a:endParaRPr>
          </a:p>
        </p:txBody>
      </p:sp>
      <p:sp>
        <p:nvSpPr>
          <p:cNvPr id="8" name="object 8"/>
          <p:cNvSpPr txBox="1"/>
          <p:nvPr/>
        </p:nvSpPr>
        <p:spPr>
          <a:xfrm>
            <a:off x="1413360" y="389925"/>
            <a:ext cx="1689735"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Arial"/>
                <a:cs typeface="Arial"/>
                <a:hlinkClick r:id="rId3"/>
              </a:rPr>
              <a:t>www.heuefs.eu</a:t>
            </a:r>
            <a:endParaRPr sz="1800">
              <a:latin typeface="Arial"/>
              <a:cs typeface="Arial"/>
            </a:endParaRPr>
          </a:p>
        </p:txBody>
      </p:sp>
      <p:grpSp>
        <p:nvGrpSpPr>
          <p:cNvPr id="9" name="object 9"/>
          <p:cNvGrpSpPr/>
          <p:nvPr/>
        </p:nvGrpSpPr>
        <p:grpSpPr>
          <a:xfrm>
            <a:off x="477080" y="353568"/>
            <a:ext cx="8880475" cy="382270"/>
            <a:chOff x="477080" y="353568"/>
            <a:chExt cx="8880475" cy="382270"/>
          </a:xfrm>
        </p:grpSpPr>
        <p:sp>
          <p:nvSpPr>
            <p:cNvPr id="10" name="object 10"/>
            <p:cNvSpPr/>
            <p:nvPr/>
          </p:nvSpPr>
          <p:spPr>
            <a:xfrm>
              <a:off x="477075" y="371296"/>
              <a:ext cx="610235" cy="365125"/>
            </a:xfrm>
            <a:custGeom>
              <a:avLst/>
              <a:gdLst/>
              <a:ahLst/>
              <a:cxnLst/>
              <a:rect l="l" t="t" r="r" b="b"/>
              <a:pathLst>
                <a:path w="610235" h="365125">
                  <a:moveTo>
                    <a:pt x="497052" y="33159"/>
                  </a:moveTo>
                  <a:lnTo>
                    <a:pt x="112674" y="33159"/>
                  </a:lnTo>
                  <a:lnTo>
                    <a:pt x="112674" y="45859"/>
                  </a:lnTo>
                  <a:lnTo>
                    <a:pt x="112674" y="257975"/>
                  </a:lnTo>
                  <a:lnTo>
                    <a:pt x="112674" y="271945"/>
                  </a:lnTo>
                  <a:lnTo>
                    <a:pt x="497027" y="271945"/>
                  </a:lnTo>
                  <a:lnTo>
                    <a:pt x="497027" y="258483"/>
                  </a:lnTo>
                  <a:lnTo>
                    <a:pt x="497027" y="257975"/>
                  </a:lnTo>
                  <a:lnTo>
                    <a:pt x="497052" y="46405"/>
                  </a:lnTo>
                  <a:lnTo>
                    <a:pt x="483793" y="46405"/>
                  </a:lnTo>
                  <a:lnTo>
                    <a:pt x="483781" y="257975"/>
                  </a:lnTo>
                  <a:lnTo>
                    <a:pt x="125920" y="257975"/>
                  </a:lnTo>
                  <a:lnTo>
                    <a:pt x="125920" y="45859"/>
                  </a:lnTo>
                  <a:lnTo>
                    <a:pt x="497052" y="45859"/>
                  </a:lnTo>
                  <a:lnTo>
                    <a:pt x="497052" y="33159"/>
                  </a:lnTo>
                  <a:close/>
                </a:path>
                <a:path w="610235" h="365125">
                  <a:moveTo>
                    <a:pt x="530186" y="26517"/>
                  </a:moveTo>
                  <a:lnTo>
                    <a:pt x="528104" y="16192"/>
                  </a:lnTo>
                  <a:lnTo>
                    <a:pt x="522414" y="7772"/>
                  </a:lnTo>
                  <a:lnTo>
                    <a:pt x="513994" y="2095"/>
                  </a:lnTo>
                  <a:lnTo>
                    <a:pt x="503682" y="0"/>
                  </a:lnTo>
                  <a:lnTo>
                    <a:pt x="106045" y="0"/>
                  </a:lnTo>
                  <a:lnTo>
                    <a:pt x="95719" y="2095"/>
                  </a:lnTo>
                  <a:lnTo>
                    <a:pt x="87299" y="7772"/>
                  </a:lnTo>
                  <a:lnTo>
                    <a:pt x="81622" y="16192"/>
                  </a:lnTo>
                  <a:lnTo>
                    <a:pt x="79527" y="26517"/>
                  </a:lnTo>
                  <a:lnTo>
                    <a:pt x="79527" y="298373"/>
                  </a:lnTo>
                  <a:lnTo>
                    <a:pt x="92786" y="298373"/>
                  </a:lnTo>
                  <a:lnTo>
                    <a:pt x="92786" y="26517"/>
                  </a:lnTo>
                  <a:lnTo>
                    <a:pt x="92786" y="19202"/>
                  </a:lnTo>
                  <a:lnTo>
                    <a:pt x="98717" y="13258"/>
                  </a:lnTo>
                  <a:lnTo>
                    <a:pt x="510997" y="13258"/>
                  </a:lnTo>
                  <a:lnTo>
                    <a:pt x="516928" y="19202"/>
                  </a:lnTo>
                  <a:lnTo>
                    <a:pt x="516940" y="298373"/>
                  </a:lnTo>
                  <a:lnTo>
                    <a:pt x="530186" y="298373"/>
                  </a:lnTo>
                  <a:lnTo>
                    <a:pt x="530186" y="26517"/>
                  </a:lnTo>
                  <a:close/>
                </a:path>
                <a:path w="610235" h="365125">
                  <a:moveTo>
                    <a:pt x="609727" y="318135"/>
                  </a:moveTo>
                  <a:lnTo>
                    <a:pt x="596468" y="318135"/>
                  </a:lnTo>
                  <a:lnTo>
                    <a:pt x="596468" y="331381"/>
                  </a:lnTo>
                  <a:lnTo>
                    <a:pt x="594893" y="339128"/>
                  </a:lnTo>
                  <a:lnTo>
                    <a:pt x="590626" y="345440"/>
                  </a:lnTo>
                  <a:lnTo>
                    <a:pt x="584314" y="349707"/>
                  </a:lnTo>
                  <a:lnTo>
                    <a:pt x="576580" y="351269"/>
                  </a:lnTo>
                  <a:lnTo>
                    <a:pt x="33134" y="351269"/>
                  </a:lnTo>
                  <a:lnTo>
                    <a:pt x="25400" y="349707"/>
                  </a:lnTo>
                  <a:lnTo>
                    <a:pt x="19088" y="345440"/>
                  </a:lnTo>
                  <a:lnTo>
                    <a:pt x="14820" y="339128"/>
                  </a:lnTo>
                  <a:lnTo>
                    <a:pt x="13246" y="331381"/>
                  </a:lnTo>
                  <a:lnTo>
                    <a:pt x="258470" y="331381"/>
                  </a:lnTo>
                  <a:lnTo>
                    <a:pt x="258432" y="332270"/>
                  </a:lnTo>
                  <a:lnTo>
                    <a:pt x="258229" y="338467"/>
                  </a:lnTo>
                  <a:lnTo>
                    <a:pt x="263652" y="344271"/>
                  </a:lnTo>
                  <a:lnTo>
                    <a:pt x="260172" y="344271"/>
                  </a:lnTo>
                  <a:lnTo>
                    <a:pt x="270840" y="344652"/>
                  </a:lnTo>
                  <a:lnTo>
                    <a:pt x="337997" y="344652"/>
                  </a:lnTo>
                  <a:lnTo>
                    <a:pt x="345071" y="344893"/>
                  </a:lnTo>
                  <a:lnTo>
                    <a:pt x="351002" y="339356"/>
                  </a:lnTo>
                  <a:lnTo>
                    <a:pt x="351040" y="338467"/>
                  </a:lnTo>
                  <a:lnTo>
                    <a:pt x="351256" y="332270"/>
                  </a:lnTo>
                  <a:lnTo>
                    <a:pt x="351256" y="331381"/>
                  </a:lnTo>
                  <a:lnTo>
                    <a:pt x="596468" y="331381"/>
                  </a:lnTo>
                  <a:lnTo>
                    <a:pt x="596468" y="318135"/>
                  </a:lnTo>
                  <a:lnTo>
                    <a:pt x="337997" y="318135"/>
                  </a:lnTo>
                  <a:lnTo>
                    <a:pt x="337997" y="331381"/>
                  </a:lnTo>
                  <a:lnTo>
                    <a:pt x="271716" y="331381"/>
                  </a:lnTo>
                  <a:lnTo>
                    <a:pt x="271716" y="318135"/>
                  </a:lnTo>
                  <a:lnTo>
                    <a:pt x="0" y="318135"/>
                  </a:lnTo>
                  <a:lnTo>
                    <a:pt x="0" y="331381"/>
                  </a:lnTo>
                  <a:lnTo>
                    <a:pt x="2616" y="344271"/>
                  </a:lnTo>
                  <a:lnTo>
                    <a:pt x="9715" y="354812"/>
                  </a:lnTo>
                  <a:lnTo>
                    <a:pt x="20243" y="361911"/>
                  </a:lnTo>
                  <a:lnTo>
                    <a:pt x="33134" y="364528"/>
                  </a:lnTo>
                  <a:lnTo>
                    <a:pt x="576580" y="364528"/>
                  </a:lnTo>
                  <a:lnTo>
                    <a:pt x="589483" y="361911"/>
                  </a:lnTo>
                  <a:lnTo>
                    <a:pt x="600011" y="354812"/>
                  </a:lnTo>
                  <a:lnTo>
                    <a:pt x="602386" y="351269"/>
                  </a:lnTo>
                  <a:lnTo>
                    <a:pt x="607110" y="344271"/>
                  </a:lnTo>
                  <a:lnTo>
                    <a:pt x="609727" y="331381"/>
                  </a:lnTo>
                  <a:lnTo>
                    <a:pt x="609727" y="318135"/>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695774" y="437664"/>
              <a:ext cx="172303" cy="172342"/>
            </a:xfrm>
            <a:prstGeom prst="rect">
              <a:avLst/>
            </a:prstGeom>
          </p:spPr>
        </p:pic>
        <p:pic>
          <p:nvPicPr>
            <p:cNvPr id="12" name="object 12"/>
            <p:cNvPicPr/>
            <p:nvPr/>
          </p:nvPicPr>
          <p:blipFill>
            <a:blip r:embed="rId5" cstate="print"/>
            <a:stretch>
              <a:fillRect/>
            </a:stretch>
          </p:blipFill>
          <p:spPr>
            <a:xfrm>
              <a:off x="3724656" y="362711"/>
              <a:ext cx="356615" cy="356615"/>
            </a:xfrm>
            <a:prstGeom prst="rect">
              <a:avLst/>
            </a:prstGeom>
          </p:spPr>
        </p:pic>
        <p:pic>
          <p:nvPicPr>
            <p:cNvPr id="13" name="object 13"/>
            <p:cNvPicPr/>
            <p:nvPr/>
          </p:nvPicPr>
          <p:blipFill>
            <a:blip r:embed="rId6" cstate="print"/>
            <a:stretch>
              <a:fillRect/>
            </a:stretch>
          </p:blipFill>
          <p:spPr>
            <a:xfrm>
              <a:off x="6397751" y="353568"/>
              <a:ext cx="353567" cy="365759"/>
            </a:xfrm>
            <a:prstGeom prst="rect">
              <a:avLst/>
            </a:prstGeom>
          </p:spPr>
        </p:pic>
        <p:sp>
          <p:nvSpPr>
            <p:cNvPr id="14" name="object 14"/>
            <p:cNvSpPr/>
            <p:nvPr/>
          </p:nvSpPr>
          <p:spPr>
            <a:xfrm>
              <a:off x="8929927" y="389516"/>
              <a:ext cx="427355" cy="299085"/>
            </a:xfrm>
            <a:custGeom>
              <a:avLst/>
              <a:gdLst/>
              <a:ahLst/>
              <a:cxnLst/>
              <a:rect l="l" t="t" r="r" b="b"/>
              <a:pathLst>
                <a:path w="427354" h="299084">
                  <a:moveTo>
                    <a:pt x="427147" y="299069"/>
                  </a:moveTo>
                  <a:lnTo>
                    <a:pt x="0" y="299069"/>
                  </a:lnTo>
                  <a:lnTo>
                    <a:pt x="0" y="0"/>
                  </a:lnTo>
                  <a:lnTo>
                    <a:pt x="427147" y="0"/>
                  </a:lnTo>
                  <a:lnTo>
                    <a:pt x="427147" y="32043"/>
                  </a:lnTo>
                  <a:lnTo>
                    <a:pt x="48054" y="32043"/>
                  </a:lnTo>
                  <a:lnTo>
                    <a:pt x="62272" y="45928"/>
                  </a:lnTo>
                  <a:lnTo>
                    <a:pt x="32036" y="45928"/>
                  </a:lnTo>
                  <a:lnTo>
                    <a:pt x="32036" y="252607"/>
                  </a:lnTo>
                  <a:lnTo>
                    <a:pt x="61936" y="252607"/>
                  </a:lnTo>
                  <a:lnTo>
                    <a:pt x="47520" y="267026"/>
                  </a:lnTo>
                  <a:lnTo>
                    <a:pt x="427147" y="267026"/>
                  </a:lnTo>
                  <a:lnTo>
                    <a:pt x="427147" y="299069"/>
                  </a:lnTo>
                  <a:close/>
                </a:path>
                <a:path w="427354" h="299084">
                  <a:moveTo>
                    <a:pt x="248052" y="190656"/>
                  </a:moveTo>
                  <a:lnTo>
                    <a:pt x="216777" y="190656"/>
                  </a:lnTo>
                  <a:lnTo>
                    <a:pt x="221048" y="186384"/>
                  </a:lnTo>
                  <a:lnTo>
                    <a:pt x="379627" y="32043"/>
                  </a:lnTo>
                  <a:lnTo>
                    <a:pt x="427147" y="32043"/>
                  </a:lnTo>
                  <a:lnTo>
                    <a:pt x="427147" y="46462"/>
                  </a:lnTo>
                  <a:lnTo>
                    <a:pt x="395111" y="46462"/>
                  </a:lnTo>
                  <a:lnTo>
                    <a:pt x="290994" y="147932"/>
                  </a:lnTo>
                  <a:lnTo>
                    <a:pt x="305944" y="162886"/>
                  </a:lnTo>
                  <a:lnTo>
                    <a:pt x="276578" y="162886"/>
                  </a:lnTo>
                  <a:lnTo>
                    <a:pt x="248052" y="190656"/>
                  </a:lnTo>
                  <a:close/>
                </a:path>
                <a:path w="427354" h="299084">
                  <a:moveTo>
                    <a:pt x="61936" y="252607"/>
                  </a:moveTo>
                  <a:lnTo>
                    <a:pt x="32036" y="252607"/>
                  </a:lnTo>
                  <a:lnTo>
                    <a:pt x="136153" y="147932"/>
                  </a:lnTo>
                  <a:lnTo>
                    <a:pt x="32036" y="45928"/>
                  </a:lnTo>
                  <a:lnTo>
                    <a:pt x="62272" y="45928"/>
                  </a:lnTo>
                  <a:lnTo>
                    <a:pt x="182036" y="162886"/>
                  </a:lnTo>
                  <a:lnTo>
                    <a:pt x="151637" y="162886"/>
                  </a:lnTo>
                  <a:lnTo>
                    <a:pt x="61936" y="252607"/>
                  </a:lnTo>
                  <a:close/>
                </a:path>
                <a:path w="427354" h="299084">
                  <a:moveTo>
                    <a:pt x="427147" y="252073"/>
                  </a:moveTo>
                  <a:lnTo>
                    <a:pt x="395111" y="252073"/>
                  </a:lnTo>
                  <a:lnTo>
                    <a:pt x="395111" y="46462"/>
                  </a:lnTo>
                  <a:lnTo>
                    <a:pt x="427147" y="46462"/>
                  </a:lnTo>
                  <a:lnTo>
                    <a:pt x="427147" y="252073"/>
                  </a:lnTo>
                  <a:close/>
                </a:path>
                <a:path w="427354" h="299084">
                  <a:moveTo>
                    <a:pt x="222116" y="210950"/>
                  </a:moveTo>
                  <a:lnTo>
                    <a:pt x="206098" y="210950"/>
                  </a:lnTo>
                  <a:lnTo>
                    <a:pt x="198089" y="207746"/>
                  </a:lnTo>
                  <a:lnTo>
                    <a:pt x="191682" y="201872"/>
                  </a:lnTo>
                  <a:lnTo>
                    <a:pt x="151637" y="162886"/>
                  </a:lnTo>
                  <a:lnTo>
                    <a:pt x="182036" y="162886"/>
                  </a:lnTo>
                  <a:lnTo>
                    <a:pt x="206098" y="186384"/>
                  </a:lnTo>
                  <a:lnTo>
                    <a:pt x="210370" y="190656"/>
                  </a:lnTo>
                  <a:lnTo>
                    <a:pt x="248052" y="190656"/>
                  </a:lnTo>
                  <a:lnTo>
                    <a:pt x="236533" y="201872"/>
                  </a:lnTo>
                  <a:lnTo>
                    <a:pt x="230125" y="207746"/>
                  </a:lnTo>
                  <a:lnTo>
                    <a:pt x="222116" y="210950"/>
                  </a:lnTo>
                  <a:close/>
                </a:path>
                <a:path w="427354" h="299084">
                  <a:moveTo>
                    <a:pt x="427147" y="267026"/>
                  </a:moveTo>
                  <a:lnTo>
                    <a:pt x="380161" y="267026"/>
                  </a:lnTo>
                  <a:lnTo>
                    <a:pt x="276578" y="162886"/>
                  </a:lnTo>
                  <a:lnTo>
                    <a:pt x="305944" y="162886"/>
                  </a:lnTo>
                  <a:lnTo>
                    <a:pt x="395111" y="252073"/>
                  </a:lnTo>
                  <a:lnTo>
                    <a:pt x="427147" y="252073"/>
                  </a:lnTo>
                  <a:lnTo>
                    <a:pt x="427147" y="267026"/>
                  </a:lnTo>
                  <a:close/>
                </a:path>
              </a:pathLst>
            </a:custGeom>
            <a:solidFill>
              <a:srgbClr val="FFFFFF"/>
            </a:solidFill>
          </p:spPr>
          <p:txBody>
            <a:bodyPr wrap="square" lIns="0" tIns="0" rIns="0" bIns="0" rtlCol="0"/>
            <a:lstStyle/>
            <a:p>
              <a:endParaRPr/>
            </a:p>
          </p:txBody>
        </p:sp>
      </p:grpSp>
      <p:sp>
        <p:nvSpPr>
          <p:cNvPr id="15" name="object 15"/>
          <p:cNvSpPr txBox="1"/>
          <p:nvPr/>
        </p:nvSpPr>
        <p:spPr>
          <a:xfrm>
            <a:off x="4393526" y="416830"/>
            <a:ext cx="125095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Arial"/>
                <a:cs typeface="Arial"/>
              </a:rPr>
              <a:t>@HEU-</a:t>
            </a:r>
            <a:r>
              <a:rPr sz="1800" b="1" spc="-25" dirty="0">
                <a:solidFill>
                  <a:srgbClr val="FFFFFF"/>
                </a:solidFill>
                <a:latin typeface="Arial"/>
                <a:cs typeface="Arial"/>
              </a:rPr>
              <a:t>EFS</a:t>
            </a:r>
            <a:endParaRPr sz="1800">
              <a:latin typeface="Arial"/>
              <a:cs typeface="Arial"/>
            </a:endParaRPr>
          </a:p>
        </p:txBody>
      </p:sp>
      <p:sp>
        <p:nvSpPr>
          <p:cNvPr id="16" name="object 16"/>
          <p:cNvSpPr txBox="1">
            <a:spLocks noGrp="1"/>
          </p:cNvSpPr>
          <p:nvPr>
            <p:ph type="title"/>
          </p:nvPr>
        </p:nvSpPr>
        <p:spPr>
          <a:xfrm>
            <a:off x="7028450" y="375213"/>
            <a:ext cx="117475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Arial"/>
                <a:cs typeface="Arial"/>
              </a:rPr>
              <a:t>@HEUEFS</a:t>
            </a:r>
            <a:endParaRPr sz="1800">
              <a:latin typeface="Arial"/>
              <a:cs typeface="Arial"/>
            </a:endParaRPr>
          </a:p>
        </p:txBody>
      </p:sp>
      <p:sp>
        <p:nvSpPr>
          <p:cNvPr id="17" name="object 17"/>
          <p:cNvSpPr txBox="1"/>
          <p:nvPr/>
        </p:nvSpPr>
        <p:spPr>
          <a:xfrm>
            <a:off x="9675828" y="379148"/>
            <a:ext cx="174117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Arial"/>
                <a:cs typeface="Arial"/>
                <a:hlinkClick r:id="rId7"/>
              </a:rPr>
              <a:t>info@heuefs.eu</a:t>
            </a:r>
            <a:endParaRPr sz="1800">
              <a:latin typeface="Arial"/>
              <a:cs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EU-EFS PowePoint Theme">
  <a:themeElements>
    <a:clrScheme name="Custom 1">
      <a:dk1>
        <a:srgbClr val="1E2C4C"/>
      </a:dk1>
      <a:lt1>
        <a:srgbClr val="FFFFFF"/>
      </a:lt1>
      <a:dk2>
        <a:srgbClr val="4C3E91"/>
      </a:dk2>
      <a:lt2>
        <a:srgbClr val="E8E0DA"/>
      </a:lt2>
      <a:accent1>
        <a:srgbClr val="492776"/>
      </a:accent1>
      <a:accent2>
        <a:srgbClr val="8D4996"/>
      </a:accent2>
      <a:accent3>
        <a:srgbClr val="482676"/>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U-EFS_Powerpoint_template 1" id="{C7EF245C-41A8-42DC-8AF3-DB6CCA8421A4}" vid="{2D1C865C-AC7E-4718-A03D-60D2EEA192C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019a69-785d-47c5-8ba2-d0c912ef1800" xsi:nil="true"/>
    <lcf76f155ced4ddcb4097134ff3c332f xmlns="2cc8c565-579c-41e7-b7e2-4772e1cb6f1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2171B4A90054488331F900F42A61BD" ma:contentTypeVersion="14" ma:contentTypeDescription="Create a new document." ma:contentTypeScope="" ma:versionID="e6668b4ff69a0fa6278d56cc8b339cb0">
  <xsd:schema xmlns:xsd="http://www.w3.org/2001/XMLSchema" xmlns:xs="http://www.w3.org/2001/XMLSchema" xmlns:p="http://schemas.microsoft.com/office/2006/metadata/properties" xmlns:ns2="2cc8c565-579c-41e7-b7e2-4772e1cb6f1c" xmlns:ns3="ec019a69-785d-47c5-8ba2-d0c912ef1800" targetNamespace="http://schemas.microsoft.com/office/2006/metadata/properties" ma:root="true" ma:fieldsID="46d7218525ad602b06671449bc626b3e" ns2:_="" ns3:_="">
    <xsd:import namespace="2cc8c565-579c-41e7-b7e2-4772e1cb6f1c"/>
    <xsd:import namespace="ec019a69-785d-47c5-8ba2-d0c912ef180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c8c565-579c-41e7-b7e2-4772e1cb6f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7140caa-8402-4c36-9a5d-f51276ec0a9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c019a69-785d-47c5-8ba2-d0c912ef180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901354d-488f-45ed-8437-c5db1b626322}" ma:internalName="TaxCatchAll" ma:showField="CatchAllData" ma:web="ec019a69-785d-47c5-8ba2-d0c912ef180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75FDE2-8C43-4BF1-947E-4B01A478C256}">
  <ds:schemaRefs>
    <ds:schemaRef ds:uri="http://schemas.microsoft.com/office/2006/metadata/properties"/>
    <ds:schemaRef ds:uri="http://schemas.microsoft.com/office/infopath/2007/PartnerControls"/>
    <ds:schemaRef ds:uri="ec019a69-785d-47c5-8ba2-d0c912ef1800"/>
    <ds:schemaRef ds:uri="2cc8c565-579c-41e7-b7e2-4772e1cb6f1c"/>
  </ds:schemaRefs>
</ds:datastoreItem>
</file>

<file path=customXml/itemProps2.xml><?xml version="1.0" encoding="utf-8"?>
<ds:datastoreItem xmlns:ds="http://schemas.openxmlformats.org/officeDocument/2006/customXml" ds:itemID="{06201094-5DEB-44E6-8DF3-81CD71577BB4}">
  <ds:schemaRefs>
    <ds:schemaRef ds:uri="http://schemas.microsoft.com/sharepoint/v3/contenttype/forms"/>
  </ds:schemaRefs>
</ds:datastoreItem>
</file>

<file path=customXml/itemProps3.xml><?xml version="1.0" encoding="utf-8"?>
<ds:datastoreItem xmlns:ds="http://schemas.openxmlformats.org/officeDocument/2006/customXml" ds:itemID="{39F7FB90-3AB2-4E9B-A23D-5D65110D6E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c8c565-579c-41e7-b7e2-4772e1cb6f1c"/>
    <ds:schemaRef ds:uri="ec019a69-785d-47c5-8ba2-d0c912ef1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421</Words>
  <Application>Microsoft Office PowerPoint</Application>
  <PresentationFormat>Widescreen</PresentationFormat>
  <Paragraphs>79</Paragraphs>
  <Slides>6</Slides>
  <Notes>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6</vt:i4>
      </vt:variant>
    </vt:vector>
  </HeadingPairs>
  <TitlesOfParts>
    <vt:vector size="17" baseType="lpstr">
      <vt:lpstr>Arial</vt:lpstr>
      <vt:lpstr>Arial Black</vt:lpstr>
      <vt:lpstr>Calibri</vt:lpstr>
      <vt:lpstr>Corbel</vt:lpstr>
      <vt:lpstr>Helvetica Neue</vt:lpstr>
      <vt:lpstr>Montserrat-Light</vt:lpstr>
      <vt:lpstr>Santander Micro Text SemiBold</vt:lpstr>
      <vt:lpstr>Times New Roman</vt:lpstr>
      <vt:lpstr>Office Theme</vt:lpstr>
      <vt:lpstr>HEU-EFS PowePoint Theme</vt:lpstr>
      <vt:lpstr>think-cell Slide</vt:lpstr>
      <vt:lpstr>PowerPoint Presentation</vt:lpstr>
      <vt:lpstr>PowerPoint Presentation</vt:lpstr>
      <vt:lpstr>The HEU-EFS project</vt:lpstr>
      <vt:lpstr>The Challenge </vt:lpstr>
      <vt:lpstr>Expected Impact</vt:lpstr>
      <vt:lpstr>@HEUEFS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Matei Vulpe</dc:creator>
  <cp:lastModifiedBy>Alexandra Herborg Cornelius Poulsson</cp:lastModifiedBy>
  <cp:revision>2</cp:revision>
  <dcterms:created xsi:type="dcterms:W3CDTF">2025-05-12T13:06:28Z</dcterms:created>
  <dcterms:modified xsi:type="dcterms:W3CDTF">2025-05-13T08:14:03Z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0x010100A42171B4A90054488331F900F42A61BD</vt:lpwstr>
  </property>
  <property fmtid="{D5CDD505-2E9C-101B-9397-08002B2CF9AE}" pid="3" name="Created">
    <vt:filetime>2024-01-24T00:00:00Z</vt:filetime>
  </property>
  <property fmtid="{D5CDD505-2E9C-101B-9397-08002B2CF9AE}" pid="4" name="Creator">
    <vt:lpwstr>Acrobat PDFMaker 23 for PowerPoint</vt:lpwstr>
  </property>
  <property fmtid="{D5CDD505-2E9C-101B-9397-08002B2CF9AE}" pid="5" name="LastSaved">
    <vt:filetime>2025-05-12T00:00:00Z</vt:filetime>
  </property>
  <property fmtid="{D5CDD505-2E9C-101B-9397-08002B2CF9AE}" pid="6" name="Producer">
    <vt:lpwstr>Adobe PDF Library 23.8.246</vt:lpwstr>
  </property>
  <property fmtid="{D5CDD505-2E9C-101B-9397-08002B2CF9AE}" pid="7" name="MediaServiceImageTags">
    <vt:lpwstr/>
  </property>
</Properties>
</file>