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4983C1-D6C2-AF4C-1955-741E2BE628D5}" name="Franco Luigi Zurlo" initials="FZ" userId="S::franco.zurlo@sdabocconi.it::fd8515e1-d5cb-40f1-b54c-c9d34bf5af2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ditta Callea" initials="GC" lastIdx="3" clrIdx="0">
    <p:extLst>
      <p:ext uri="{19B8F6BF-5375-455C-9EA6-DF929625EA0E}">
        <p15:presenceInfo xmlns:p15="http://schemas.microsoft.com/office/powerpoint/2012/main" userId="S-1-5-21-402651383-2563418326-1543864133-10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C4C"/>
    <a:srgbClr val="9162A2"/>
    <a:srgbClr val="C08BC7"/>
    <a:srgbClr val="492776"/>
    <a:srgbClr val="D8C4DD"/>
    <a:srgbClr val="4FAC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D6F2D8-A086-4AFB-9AEB-E05EF2A6DF8E}" v="25" dt="2024-11-12T16:00:21.264"/>
    <p1510:client id="{FF56396A-465C-4126-AA48-3CB763BCC600}" v="23" dt="2024-11-13T14:30:11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25" d="100"/>
          <a:sy n="25" d="100"/>
        </p:scale>
        <p:origin x="1445" y="-2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ditta Callea" userId="S::giuditta.callea@unibocconi.it::e4c7fea7-3e62-4bd9-a141-c6e09110127b" providerId="AD" clId="Web-{F5889D81-B87A-4449-BCEC-5CA6E16D33CC}"/>
    <pc:docChg chg="modSld">
      <pc:chgData name="Giuditta Callea" userId="S::giuditta.callea@unibocconi.it::e4c7fea7-3e62-4bd9-a141-c6e09110127b" providerId="AD" clId="Web-{F5889D81-B87A-4449-BCEC-5CA6E16D33CC}" dt="2024-11-06T08:27:51.820" v="11" actId="20577"/>
      <pc:docMkLst>
        <pc:docMk/>
      </pc:docMkLst>
      <pc:sldChg chg="modSp">
        <pc:chgData name="Giuditta Callea" userId="S::giuditta.callea@unibocconi.it::e4c7fea7-3e62-4bd9-a141-c6e09110127b" providerId="AD" clId="Web-{F5889D81-B87A-4449-BCEC-5CA6E16D33CC}" dt="2024-11-06T08:27:51.820" v="11" actId="20577"/>
        <pc:sldMkLst>
          <pc:docMk/>
          <pc:sldMk cId="539421911" sldId="256"/>
        </pc:sldMkLst>
        <pc:spChg chg="mod">
          <ac:chgData name="Giuditta Callea" userId="S::giuditta.callea@unibocconi.it::e4c7fea7-3e62-4bd9-a141-c6e09110127b" providerId="AD" clId="Web-{F5889D81-B87A-4449-BCEC-5CA6E16D33CC}" dt="2024-11-06T08:27:51.820" v="11" actId="20577"/>
          <ac:spMkLst>
            <pc:docMk/>
            <pc:sldMk cId="539421911" sldId="256"/>
            <ac:spMk id="14" creationId="{2233DD05-15EB-2C68-5530-46C876C3E2C7}"/>
          </ac:spMkLst>
        </pc:spChg>
        <pc:spChg chg="mod">
          <ac:chgData name="Giuditta Callea" userId="S::giuditta.callea@unibocconi.it::e4c7fea7-3e62-4bd9-a141-c6e09110127b" providerId="AD" clId="Web-{F5889D81-B87A-4449-BCEC-5CA6E16D33CC}" dt="2024-11-06T08:27:16.990" v="1" actId="20577"/>
          <ac:spMkLst>
            <pc:docMk/>
            <pc:sldMk cId="539421911" sldId="256"/>
            <ac:spMk id="172" creationId="{9E55E30C-1DB0-5510-E7E9-02DB5EA55C07}"/>
          </ac:spMkLst>
        </pc:spChg>
      </pc:sldChg>
    </pc:docChg>
  </pc:docChgLst>
  <pc:docChgLst>
    <pc:chgData name="Franco Luigi Zurlo" userId="fd8515e1-d5cb-40f1-b54c-c9d34bf5af23" providerId="ADAL" clId="{FF56396A-465C-4126-AA48-3CB763BCC600}"/>
    <pc:docChg chg="undo custSel addSld delSld modSld">
      <pc:chgData name="Franco Luigi Zurlo" userId="fd8515e1-d5cb-40f1-b54c-c9d34bf5af23" providerId="ADAL" clId="{FF56396A-465C-4126-AA48-3CB763BCC600}" dt="2024-11-13T14:31:21.425" v="25" actId="47"/>
      <pc:docMkLst>
        <pc:docMk/>
      </pc:docMkLst>
      <pc:sldChg chg="del">
        <pc:chgData name="Franco Luigi Zurlo" userId="fd8515e1-d5cb-40f1-b54c-c9d34bf5af23" providerId="ADAL" clId="{FF56396A-465C-4126-AA48-3CB763BCC600}" dt="2024-11-13T14:31:21.425" v="25" actId="47"/>
        <pc:sldMkLst>
          <pc:docMk/>
          <pc:sldMk cId="732584924" sldId="257"/>
        </pc:sldMkLst>
      </pc:sldChg>
      <pc:sldChg chg="addSp delSp modSp add mod">
        <pc:chgData name="Franco Luigi Zurlo" userId="fd8515e1-d5cb-40f1-b54c-c9d34bf5af23" providerId="ADAL" clId="{FF56396A-465C-4126-AA48-3CB763BCC600}" dt="2024-11-13T14:30:11.043" v="24" actId="1076"/>
        <pc:sldMkLst>
          <pc:docMk/>
          <pc:sldMk cId="2119005458" sldId="258"/>
        </pc:sldMkLst>
        <pc:spChg chg="mod">
          <ac:chgData name="Franco Luigi Zurlo" userId="fd8515e1-d5cb-40f1-b54c-c9d34bf5af23" providerId="ADAL" clId="{FF56396A-465C-4126-AA48-3CB763BCC600}" dt="2024-11-13T14:29:28.598" v="11" actId="1076"/>
          <ac:spMkLst>
            <pc:docMk/>
            <pc:sldMk cId="2119005458" sldId="258"/>
            <ac:spMk id="14" creationId="{8C314166-82AA-2D28-4E81-984DC1C83F39}"/>
          </ac:spMkLst>
        </pc:spChg>
        <pc:spChg chg="add del mod">
          <ac:chgData name="Franco Luigi Zurlo" userId="fd8515e1-d5cb-40f1-b54c-c9d34bf5af23" providerId="ADAL" clId="{FF56396A-465C-4126-AA48-3CB763BCC600}" dt="2024-11-13T14:29:25.600" v="9" actId="478"/>
          <ac:spMkLst>
            <pc:docMk/>
            <pc:sldMk cId="2119005458" sldId="258"/>
            <ac:spMk id="20" creationId="{979DC46A-A54D-1646-E954-490C5965D942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28" creationId="{6F23E04D-A38D-1223-C8FB-8E33C06CB38F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34" creationId="{C6FCF84E-D05F-0D56-17E3-D3C3313D3220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36" creationId="{9C503791-E62F-51BA-5327-A81059C248C9}"/>
          </ac:spMkLst>
        </pc:spChg>
        <pc:spChg chg="add del">
          <ac:chgData name="Franco Luigi Zurlo" userId="fd8515e1-d5cb-40f1-b54c-c9d34bf5af23" providerId="ADAL" clId="{FF56396A-465C-4126-AA48-3CB763BCC600}" dt="2024-11-13T14:29:16.377" v="5" actId="478"/>
          <ac:spMkLst>
            <pc:docMk/>
            <pc:sldMk cId="2119005458" sldId="258"/>
            <ac:spMk id="37" creationId="{81690184-F102-70BC-AEF3-A549ABAAE48F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38" creationId="{8287F627-D447-2278-6D16-4C1F4A233545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39" creationId="{F81DECF2-DC5C-CFA6-A3A3-7986045CDBE5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0" creationId="{B44DB697-6BFE-50B6-82BF-7A68F6C6701F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3" creationId="{FD1F5661-6593-93C4-21A2-F01D2B95524B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4" creationId="{36DE7984-B7E9-8F13-CFF1-D25E726B4BBC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5" creationId="{2CE75A41-EC52-D26D-2342-89A73F3E2348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6" creationId="{DDF365AC-F5E2-9360-184E-3BF0A974B784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7" creationId="{2B91F6B7-D5BD-18C9-7885-6796B7BCB65C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8" creationId="{8F6C066B-9659-BED8-27B1-1BEA491CA634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49" creationId="{FF3F4495-1B1C-3E15-1DE5-70AC5902C812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50" creationId="{82AEBF70-7AD6-6E05-0431-F0AFCCD5E1B5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51" creationId="{67891AC1-36D5-C035-1550-07C0D2407B2D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52" creationId="{BB378FD2-39E8-2553-911B-8C3D9CF2E69B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53" creationId="{88E77654-C85A-8209-2759-7768FFF279DE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54" creationId="{2EE7B997-41DF-DE62-4CB0-B872E755C40F}"/>
          </ac:spMkLst>
        </pc:spChg>
        <pc:spChg chg="mod">
          <ac:chgData name="Franco Luigi Zurlo" userId="fd8515e1-d5cb-40f1-b54c-c9d34bf5af23" providerId="ADAL" clId="{FF56396A-465C-4126-AA48-3CB763BCC600}" dt="2024-11-13T14:30:11.043" v="24" actId="1076"/>
          <ac:spMkLst>
            <pc:docMk/>
            <pc:sldMk cId="2119005458" sldId="258"/>
            <ac:spMk id="56" creationId="{949874B8-28D3-D892-9BAD-D66B88DBBAA8}"/>
          </ac:spMkLst>
        </pc:spChg>
        <pc:grpChg chg="add mod">
          <ac:chgData name="Franco Luigi Zurlo" userId="fd8515e1-d5cb-40f1-b54c-c9d34bf5af23" providerId="ADAL" clId="{FF56396A-465C-4126-AA48-3CB763BCC600}" dt="2024-11-13T14:30:11.043" v="24" actId="1076"/>
          <ac:grpSpMkLst>
            <pc:docMk/>
            <pc:sldMk cId="2119005458" sldId="258"/>
            <ac:grpSpMk id="26" creationId="{E25E2E10-8B1E-F5D2-7484-C61F7DC54441}"/>
          </ac:grpSpMkLst>
        </pc:grpChg>
        <pc:grpChg chg="mod">
          <ac:chgData name="Franco Luigi Zurlo" userId="fd8515e1-d5cb-40f1-b54c-c9d34bf5af23" providerId="ADAL" clId="{FF56396A-465C-4126-AA48-3CB763BCC600}" dt="2024-11-13T14:30:11.043" v="24" actId="1076"/>
          <ac:grpSpMkLst>
            <pc:docMk/>
            <pc:sldMk cId="2119005458" sldId="258"/>
            <ac:grpSpMk id="33" creationId="{2541DA8E-6E53-0039-71B7-9B9B0722226D}"/>
          </ac:grpSpMkLst>
        </pc:grpChg>
        <pc:grpChg chg="mod">
          <ac:chgData name="Franco Luigi Zurlo" userId="fd8515e1-d5cb-40f1-b54c-c9d34bf5af23" providerId="ADAL" clId="{FF56396A-465C-4126-AA48-3CB763BCC600}" dt="2024-11-13T14:30:11.043" v="24" actId="1076"/>
          <ac:grpSpMkLst>
            <pc:docMk/>
            <pc:sldMk cId="2119005458" sldId="258"/>
            <ac:grpSpMk id="35" creationId="{02F1CE30-AB96-2916-F4B8-B68BDF44D668}"/>
          </ac:grpSpMkLst>
        </pc:grpChg>
        <pc:grpChg chg="add mod">
          <ac:chgData name="Franco Luigi Zurlo" userId="fd8515e1-d5cb-40f1-b54c-c9d34bf5af23" providerId="ADAL" clId="{FF56396A-465C-4126-AA48-3CB763BCC600}" dt="2024-11-13T14:30:11.043" v="24" actId="1076"/>
          <ac:grpSpMkLst>
            <pc:docMk/>
            <pc:sldMk cId="2119005458" sldId="258"/>
            <ac:grpSpMk id="55" creationId="{73028D81-0076-FAF3-605C-B4830E2C73AB}"/>
          </ac:grpSpMkLst>
        </pc:grpChg>
        <pc:grpChg chg="add mod">
          <ac:chgData name="Franco Luigi Zurlo" userId="fd8515e1-d5cb-40f1-b54c-c9d34bf5af23" providerId="ADAL" clId="{FF56396A-465C-4126-AA48-3CB763BCC600}" dt="2024-11-13T14:30:11.043" v="24" actId="1076"/>
          <ac:grpSpMkLst>
            <pc:docMk/>
            <pc:sldMk cId="2119005458" sldId="258"/>
            <ac:grpSpMk id="72" creationId="{5D34ABBC-94CC-7AC0-FB8A-CF2CD52278CF}"/>
          </ac:grpSpMkLst>
        </pc:grpChg>
        <pc:grpChg chg="add del">
          <ac:chgData name="Franco Luigi Zurlo" userId="fd8515e1-d5cb-40f1-b54c-c9d34bf5af23" providerId="ADAL" clId="{FF56396A-465C-4126-AA48-3CB763BCC600}" dt="2024-11-13T14:29:16.377" v="5" actId="478"/>
          <ac:grpSpMkLst>
            <pc:docMk/>
            <pc:sldMk cId="2119005458" sldId="258"/>
            <ac:grpSpMk id="134" creationId="{256E79B2-5857-9874-3D0C-35781F608206}"/>
          </ac:grpSpMkLst>
        </pc:grpChg>
        <pc:picChg chg="mod">
          <ac:chgData name="Franco Luigi Zurlo" userId="fd8515e1-d5cb-40f1-b54c-c9d34bf5af23" providerId="ADAL" clId="{FF56396A-465C-4126-AA48-3CB763BCC600}" dt="2024-11-13T14:30:11.043" v="24" actId="1076"/>
          <ac:picMkLst>
            <pc:docMk/>
            <pc:sldMk cId="2119005458" sldId="258"/>
            <ac:picMk id="62" creationId="{73542AC8-5424-D5FB-093D-99567462C0F9}"/>
          </ac:picMkLst>
        </pc:picChg>
      </pc:sldChg>
    </pc:docChg>
  </pc:docChgLst>
  <pc:docChgLst>
    <pc:chgData name="Francesco Malandrini" userId="3a9bfb18-5d50-458b-b6a2-c737ea5fd48e" providerId="ADAL" clId="{722D58D7-66CD-41D6-83F5-DC9449B685FD}"/>
    <pc:docChg chg="undo custSel addSld modSld">
      <pc:chgData name="Francesco Malandrini" userId="3a9bfb18-5d50-458b-b6a2-c737ea5fd48e" providerId="ADAL" clId="{722D58D7-66CD-41D6-83F5-DC9449B685FD}" dt="2024-11-11T14:22:00.329" v="23" actId="1037"/>
      <pc:docMkLst>
        <pc:docMk/>
      </pc:docMkLst>
      <pc:sldChg chg="addSp delSp">
        <pc:chgData name="Francesco Malandrini" userId="3a9bfb18-5d50-458b-b6a2-c737ea5fd48e" providerId="ADAL" clId="{722D58D7-66CD-41D6-83F5-DC9449B685FD}" dt="2024-11-11T14:20:14.944" v="1" actId="478"/>
        <pc:sldMkLst>
          <pc:docMk/>
          <pc:sldMk cId="539421911" sldId="256"/>
        </pc:sldMkLst>
        <pc:grpChg chg="add del">
          <ac:chgData name="Francesco Malandrini" userId="3a9bfb18-5d50-458b-b6a2-c737ea5fd48e" providerId="ADAL" clId="{722D58D7-66CD-41D6-83F5-DC9449B685FD}" dt="2024-11-11T14:20:14.944" v="1" actId="478"/>
          <ac:grpSpMkLst>
            <pc:docMk/>
            <pc:sldMk cId="539421911" sldId="256"/>
            <ac:grpSpMk id="107" creationId="{C1E87635-E10F-15D1-A2CC-A1C5D2313034}"/>
          </ac:grpSpMkLst>
        </pc:grpChg>
      </pc:sldChg>
      <pc:sldChg chg="addSp delSp modSp add">
        <pc:chgData name="Francesco Malandrini" userId="3a9bfb18-5d50-458b-b6a2-c737ea5fd48e" providerId="ADAL" clId="{722D58D7-66CD-41D6-83F5-DC9449B685FD}" dt="2024-11-11T14:22:00.329" v="23" actId="1037"/>
        <pc:sldMkLst>
          <pc:docMk/>
          <pc:sldMk cId="732584924" sldId="257"/>
        </pc:sldMkLst>
        <pc:spChg chg="mod">
          <ac:chgData name="Francesco Malandrini" userId="3a9bfb18-5d50-458b-b6a2-c737ea5fd48e" providerId="ADAL" clId="{722D58D7-66CD-41D6-83F5-DC9449B685FD}" dt="2024-11-11T14:21:42.025" v="13" actId="14100"/>
          <ac:spMkLst>
            <pc:docMk/>
            <pc:sldMk cId="732584924" sldId="257"/>
            <ac:spMk id="14" creationId="{2233DD05-15EB-2C68-5530-46C876C3E2C7}"/>
          </ac:spMkLst>
        </pc:spChg>
        <pc:spChg chg="mod">
          <ac:chgData name="Francesco Malandrini" userId="3a9bfb18-5d50-458b-b6a2-c737ea5fd48e" providerId="ADAL" clId="{722D58D7-66CD-41D6-83F5-DC9449B685FD}" dt="2024-11-11T14:21:56.640" v="16" actId="14100"/>
          <ac:spMkLst>
            <pc:docMk/>
            <pc:sldMk cId="732584924" sldId="257"/>
            <ac:spMk id="37" creationId="{DE9E7D6C-B03F-EDB4-294B-C78008A06AE1}"/>
          </ac:spMkLst>
        </pc:spChg>
        <pc:spChg chg="mod">
          <ac:chgData name="Francesco Malandrini" userId="3a9bfb18-5d50-458b-b6a2-c737ea5fd48e" providerId="ADAL" clId="{722D58D7-66CD-41D6-83F5-DC9449B685FD}" dt="2024-11-11T14:21:37.801" v="12" actId="14100"/>
          <ac:spMkLst>
            <pc:docMk/>
            <pc:sldMk cId="732584924" sldId="257"/>
            <ac:spMk id="61" creationId="{52976D7E-C4BB-4734-A84D-69CB70AA44AE}"/>
          </ac:spMkLst>
        </pc:spChg>
        <pc:spChg chg="mod">
          <ac:chgData name="Francesco Malandrini" userId="3a9bfb18-5d50-458b-b6a2-c737ea5fd48e" providerId="ADAL" clId="{722D58D7-66CD-41D6-83F5-DC9449B685FD}" dt="2024-11-11T14:21:29.438" v="11" actId="14100"/>
          <ac:spMkLst>
            <pc:docMk/>
            <pc:sldMk cId="732584924" sldId="257"/>
            <ac:spMk id="96" creationId="{9DFA5011-AB47-459B-A020-420AF9CECC27}"/>
          </ac:spMkLst>
        </pc:spChg>
        <pc:grpChg chg="del">
          <ac:chgData name="Francesco Malandrini" userId="3a9bfb18-5d50-458b-b6a2-c737ea5fd48e" providerId="ADAL" clId="{722D58D7-66CD-41D6-83F5-DC9449B685FD}" dt="2024-11-11T14:20:20.703" v="3" actId="478"/>
          <ac:grpSpMkLst>
            <pc:docMk/>
            <pc:sldMk cId="732584924" sldId="257"/>
            <ac:grpSpMk id="107" creationId="{C1E87635-E10F-15D1-A2CC-A1C5D2313034}"/>
          </ac:grpSpMkLst>
        </pc:grpChg>
        <pc:grpChg chg="add mod">
          <ac:chgData name="Francesco Malandrini" userId="3a9bfb18-5d50-458b-b6a2-c737ea5fd48e" providerId="ADAL" clId="{722D58D7-66CD-41D6-83F5-DC9449B685FD}" dt="2024-11-11T14:22:00.329" v="23" actId="1037"/>
          <ac:grpSpMkLst>
            <pc:docMk/>
            <pc:sldMk cId="732584924" sldId="257"/>
            <ac:grpSpMk id="134" creationId="{F0C2EB1D-D81B-4BF7-BB3C-3716FDBD4F8E}"/>
          </ac:grpSpMkLst>
        </pc:grpChg>
      </pc:sldChg>
    </pc:docChg>
  </pc:docChgLst>
  <pc:docChgLst>
    <pc:chgData name="Franco Luigi Zurlo" userId="fd8515e1-d5cb-40f1-b54c-c9d34bf5af23" providerId="ADAL" clId="{F5077D0C-85D4-4210-845C-85AB9E205792}"/>
    <pc:docChg chg="undo custSel modSld">
      <pc:chgData name="Franco Luigi Zurlo" userId="fd8515e1-d5cb-40f1-b54c-c9d34bf5af23" providerId="ADAL" clId="{F5077D0C-85D4-4210-845C-85AB9E205792}" dt="2024-11-05T18:17:44.030" v="726" actId="1076"/>
      <pc:docMkLst>
        <pc:docMk/>
      </pc:docMkLst>
      <pc:sldChg chg="addSp delSp modSp mod">
        <pc:chgData name="Franco Luigi Zurlo" userId="fd8515e1-d5cb-40f1-b54c-c9d34bf5af23" providerId="ADAL" clId="{F5077D0C-85D4-4210-845C-85AB9E205792}" dt="2024-11-05T18:17:44.030" v="726" actId="1076"/>
        <pc:sldMkLst>
          <pc:docMk/>
          <pc:sldMk cId="539421911" sldId="256"/>
        </pc:sldMkLst>
        <pc:spChg chg="mod">
          <ac:chgData name="Franco Luigi Zurlo" userId="fd8515e1-d5cb-40f1-b54c-c9d34bf5af23" providerId="ADAL" clId="{F5077D0C-85D4-4210-845C-85AB9E205792}" dt="2024-11-05T17:57:34.199" v="184" actId="1076"/>
          <ac:spMkLst>
            <pc:docMk/>
            <pc:sldMk cId="539421911" sldId="256"/>
            <ac:spMk id="22" creationId="{EF5B77AF-3738-5631-E482-BEE4E7BCA56B}"/>
          </ac:spMkLst>
        </pc:spChg>
        <pc:spChg chg="add del">
          <ac:chgData name="Franco Luigi Zurlo" userId="fd8515e1-d5cb-40f1-b54c-c9d34bf5af23" providerId="ADAL" clId="{F5077D0C-85D4-4210-845C-85AB9E205792}" dt="2024-11-05T17:47:31.860" v="103" actId="22"/>
          <ac:spMkLst>
            <pc:docMk/>
            <pc:sldMk cId="539421911" sldId="256"/>
            <ac:spMk id="27" creationId="{1428BE0D-4094-F713-2293-672F4E9FE4E3}"/>
          </ac:spMkLst>
        </pc:spChg>
        <pc:spChg chg="add mod">
          <ac:chgData name="Franco Luigi Zurlo" userId="fd8515e1-d5cb-40f1-b54c-c9d34bf5af23" providerId="ADAL" clId="{F5077D0C-85D4-4210-845C-85AB9E205792}" dt="2024-11-05T17:49:24.279" v="154" actId="1035"/>
          <ac:spMkLst>
            <pc:docMk/>
            <pc:sldMk cId="539421911" sldId="256"/>
            <ac:spMk id="29" creationId="{B8BCFD78-F4F8-8EBE-B7B1-EA409BC54A90}"/>
          </ac:spMkLst>
        </pc:spChg>
        <pc:spChg chg="add mod">
          <ac:chgData name="Franco Luigi Zurlo" userId="fd8515e1-d5cb-40f1-b54c-c9d34bf5af23" providerId="ADAL" clId="{F5077D0C-85D4-4210-845C-85AB9E205792}" dt="2024-11-05T18:17:44.030" v="726" actId="1076"/>
          <ac:spMkLst>
            <pc:docMk/>
            <pc:sldMk cId="539421911" sldId="256"/>
            <ac:spMk id="30" creationId="{08663722-4F9B-27BC-60FC-8DE2871853A1}"/>
          </ac:spMkLst>
        </pc:spChg>
        <pc:spChg chg="add mod">
          <ac:chgData name="Franco Luigi Zurlo" userId="fd8515e1-d5cb-40f1-b54c-c9d34bf5af23" providerId="ADAL" clId="{F5077D0C-85D4-4210-845C-85AB9E205792}" dt="2024-11-05T18:04:46.789" v="406" actId="12789"/>
          <ac:spMkLst>
            <pc:docMk/>
            <pc:sldMk cId="539421911" sldId="256"/>
            <ac:spMk id="32" creationId="{63EA3D23-3E34-6B65-3A0F-18BAE71BC31E}"/>
          </ac:spMkLst>
        </pc:spChg>
        <pc:spChg chg="add mod">
          <ac:chgData name="Franco Luigi Zurlo" userId="fd8515e1-d5cb-40f1-b54c-c9d34bf5af23" providerId="ADAL" clId="{F5077D0C-85D4-4210-845C-85AB9E205792}" dt="2024-11-05T18:04:46.789" v="406" actId="12789"/>
          <ac:spMkLst>
            <pc:docMk/>
            <pc:sldMk cId="539421911" sldId="256"/>
            <ac:spMk id="33" creationId="{5518A66C-2479-53E1-41D9-72B612921E3E}"/>
          </ac:spMkLst>
        </pc:spChg>
        <pc:spChg chg="mod">
          <ac:chgData name="Franco Luigi Zurlo" userId="fd8515e1-d5cb-40f1-b54c-c9d34bf5af23" providerId="ADAL" clId="{F5077D0C-85D4-4210-845C-85AB9E205792}" dt="2024-11-05T18:17:37.127" v="725" actId="1076"/>
          <ac:spMkLst>
            <pc:docMk/>
            <pc:sldMk cId="539421911" sldId="256"/>
            <ac:spMk id="63" creationId="{144D164C-EE59-4596-8F3B-B296E316FCF1}"/>
          </ac:spMkLst>
        </pc:spChg>
        <pc:spChg chg="add mod">
          <ac:chgData name="Franco Luigi Zurlo" userId="fd8515e1-d5cb-40f1-b54c-c9d34bf5af23" providerId="ADAL" clId="{F5077D0C-85D4-4210-845C-85AB9E205792}" dt="2024-11-05T18:12:44.397" v="709" actId="1076"/>
          <ac:spMkLst>
            <pc:docMk/>
            <pc:sldMk cId="539421911" sldId="256"/>
            <ac:spMk id="71" creationId="{C3EEA0B5-061E-90D6-3F1F-BBB874F15B9F}"/>
          </ac:spMkLst>
        </pc:spChg>
        <pc:spChg chg="mod">
          <ac:chgData name="Franco Luigi Zurlo" userId="fd8515e1-d5cb-40f1-b54c-c9d34bf5af23" providerId="ADAL" clId="{F5077D0C-85D4-4210-845C-85AB9E205792}" dt="2024-11-05T18:14:41.736" v="710" actId="20577"/>
          <ac:spMkLst>
            <pc:docMk/>
            <pc:sldMk cId="539421911" sldId="256"/>
            <ac:spMk id="99" creationId="{361BD96A-3A42-F637-F96C-589F3F8B4F39}"/>
          </ac:spMkLst>
        </pc:spChg>
        <pc:spChg chg="mod">
          <ac:chgData name="Franco Luigi Zurlo" userId="fd8515e1-d5cb-40f1-b54c-c9d34bf5af23" providerId="ADAL" clId="{F5077D0C-85D4-4210-845C-85AB9E205792}" dt="2024-11-05T18:14:58.343" v="712" actId="20577"/>
          <ac:spMkLst>
            <pc:docMk/>
            <pc:sldMk cId="539421911" sldId="256"/>
            <ac:spMk id="163" creationId="{5B3BDCAF-6425-015A-9C28-4219DE275D25}"/>
          </ac:spMkLst>
        </pc:spChg>
        <pc:spChg chg="mod">
          <ac:chgData name="Franco Luigi Zurlo" userId="fd8515e1-d5cb-40f1-b54c-c9d34bf5af23" providerId="ADAL" clId="{F5077D0C-85D4-4210-845C-85AB9E205792}" dt="2024-11-05T17:57:34.199" v="184" actId="1076"/>
          <ac:spMkLst>
            <pc:docMk/>
            <pc:sldMk cId="539421911" sldId="256"/>
            <ac:spMk id="164" creationId="{99DEE521-3E1B-F5DD-C5FD-F51550FA8EE5}"/>
          </ac:spMkLst>
        </pc:spChg>
        <pc:spChg chg="mod">
          <ac:chgData name="Franco Luigi Zurlo" userId="fd8515e1-d5cb-40f1-b54c-c9d34bf5af23" providerId="ADAL" clId="{F5077D0C-85D4-4210-845C-85AB9E205792}" dt="2024-11-05T17:57:34.199" v="184" actId="1076"/>
          <ac:spMkLst>
            <pc:docMk/>
            <pc:sldMk cId="539421911" sldId="256"/>
            <ac:spMk id="165" creationId="{CCE3D2C2-AAB2-C334-5D03-5B9930A94E39}"/>
          </ac:spMkLst>
        </pc:spChg>
        <pc:spChg chg="mod">
          <ac:chgData name="Franco Luigi Zurlo" userId="fd8515e1-d5cb-40f1-b54c-c9d34bf5af23" providerId="ADAL" clId="{F5077D0C-85D4-4210-845C-85AB9E205792}" dt="2024-11-05T18:15:01.513" v="714" actId="20577"/>
          <ac:spMkLst>
            <pc:docMk/>
            <pc:sldMk cId="539421911" sldId="256"/>
            <ac:spMk id="172" creationId="{9E55E30C-1DB0-5510-E7E9-02DB5EA55C07}"/>
          </ac:spMkLst>
        </pc:spChg>
        <pc:spChg chg="del mod">
          <ac:chgData name="Franco Luigi Zurlo" userId="fd8515e1-d5cb-40f1-b54c-c9d34bf5af23" providerId="ADAL" clId="{F5077D0C-85D4-4210-845C-85AB9E205792}" dt="2024-11-05T17:55:50.044" v="163" actId="478"/>
          <ac:spMkLst>
            <pc:docMk/>
            <pc:sldMk cId="539421911" sldId="256"/>
            <ac:spMk id="179" creationId="{AB9788AA-FDE5-A958-01BE-E9E51017FA4C}"/>
          </ac:spMkLst>
        </pc:spChg>
        <pc:spChg chg="mod">
          <ac:chgData name="Franco Luigi Zurlo" userId="fd8515e1-d5cb-40f1-b54c-c9d34bf5af23" providerId="ADAL" clId="{F5077D0C-85D4-4210-845C-85AB9E205792}" dt="2024-11-05T17:49:24.279" v="154" actId="1035"/>
          <ac:spMkLst>
            <pc:docMk/>
            <pc:sldMk cId="539421911" sldId="256"/>
            <ac:spMk id="210" creationId="{5F973543-683B-6702-9A55-17AE0B60F054}"/>
          </ac:spMkLst>
        </pc:spChg>
        <pc:spChg chg="mod">
          <ac:chgData name="Franco Luigi Zurlo" userId="fd8515e1-d5cb-40f1-b54c-c9d34bf5af23" providerId="ADAL" clId="{F5077D0C-85D4-4210-845C-85AB9E205792}" dt="2024-11-05T17:45:56.476" v="72" actId="20577"/>
          <ac:spMkLst>
            <pc:docMk/>
            <pc:sldMk cId="539421911" sldId="256"/>
            <ac:spMk id="218" creationId="{718BD84D-0FE6-33F7-4C95-EDAA2A434128}"/>
          </ac:spMkLst>
        </pc:spChg>
        <pc:spChg chg="del">
          <ac:chgData name="Franco Luigi Zurlo" userId="fd8515e1-d5cb-40f1-b54c-c9d34bf5af23" providerId="ADAL" clId="{F5077D0C-85D4-4210-845C-85AB9E205792}" dt="2024-11-05T17:44:07.063" v="4" actId="478"/>
          <ac:spMkLst>
            <pc:docMk/>
            <pc:sldMk cId="539421911" sldId="256"/>
            <ac:spMk id="224" creationId="{C3D74658-98F8-B10C-CA7A-BD5305DFF115}"/>
          </ac:spMkLst>
        </pc:spChg>
        <pc:grpChg chg="mod">
          <ac:chgData name="Franco Luigi Zurlo" userId="fd8515e1-d5cb-40f1-b54c-c9d34bf5af23" providerId="ADAL" clId="{F5077D0C-85D4-4210-845C-85AB9E205792}" dt="2024-11-05T17:49:24.279" v="154" actId="1035"/>
          <ac:grpSpMkLst>
            <pc:docMk/>
            <pc:sldMk cId="539421911" sldId="256"/>
            <ac:grpSpMk id="207" creationId="{62361FAD-6B8E-5B85-6692-B3B5D04D595B}"/>
          </ac:grpSpMkLst>
        </pc:grpChg>
        <pc:grpChg chg="mod">
          <ac:chgData name="Franco Luigi Zurlo" userId="fd8515e1-d5cb-40f1-b54c-c9d34bf5af23" providerId="ADAL" clId="{F5077D0C-85D4-4210-845C-85AB9E205792}" dt="2024-11-05T17:49:24.279" v="154" actId="1035"/>
          <ac:grpSpMkLst>
            <pc:docMk/>
            <pc:sldMk cId="539421911" sldId="256"/>
            <ac:grpSpMk id="216" creationId="{268F6E65-2FA3-7BA8-8B13-24F4C8EF60EE}"/>
          </ac:grpSpMkLst>
        </pc:grpChg>
        <pc:graphicFrameChg chg="mod">
          <ac:chgData name="Franco Luigi Zurlo" userId="fd8515e1-d5cb-40f1-b54c-c9d34bf5af23" providerId="ADAL" clId="{F5077D0C-85D4-4210-845C-85AB9E205792}" dt="2024-11-05T17:57:34.199" v="184" actId="1076"/>
          <ac:graphicFrameMkLst>
            <pc:docMk/>
            <pc:sldMk cId="539421911" sldId="256"/>
            <ac:graphicFrameMk id="7" creationId="{BCD5E020-69F9-00D2-78B9-9FB26E9B0723}"/>
          </ac:graphicFrameMkLst>
        </pc:graphicFrameChg>
        <pc:graphicFrameChg chg="mod">
          <ac:chgData name="Franco Luigi Zurlo" userId="fd8515e1-d5cb-40f1-b54c-c9d34bf5af23" providerId="ADAL" clId="{F5077D0C-85D4-4210-845C-85AB9E205792}" dt="2024-11-05T17:57:34.199" v="184" actId="1076"/>
          <ac:graphicFrameMkLst>
            <pc:docMk/>
            <pc:sldMk cId="539421911" sldId="256"/>
            <ac:graphicFrameMk id="11" creationId="{D0158950-7CA7-A113-D873-4DEF513518F5}"/>
          </ac:graphicFrameMkLst>
        </pc:graphicFrameChg>
        <pc:graphicFrameChg chg="add mod">
          <ac:chgData name="Franco Luigi Zurlo" userId="fd8515e1-d5cb-40f1-b54c-c9d34bf5af23" providerId="ADAL" clId="{F5077D0C-85D4-4210-845C-85AB9E205792}" dt="2024-11-05T17:44:12.147" v="8"/>
          <ac:graphicFrameMkLst>
            <pc:docMk/>
            <pc:sldMk cId="539421911" sldId="256"/>
            <ac:graphicFrameMk id="23" creationId="{3C75AEA8-7768-4137-8472-32FE84AC2E02}"/>
          </ac:graphicFrameMkLst>
        </pc:graphicFrameChg>
        <pc:graphicFrameChg chg="add mod">
          <ac:chgData name="Franco Luigi Zurlo" userId="fd8515e1-d5cb-40f1-b54c-c9d34bf5af23" providerId="ADAL" clId="{F5077D0C-85D4-4210-845C-85AB9E205792}" dt="2024-11-05T17:49:24.279" v="154" actId="1035"/>
          <ac:graphicFrameMkLst>
            <pc:docMk/>
            <pc:sldMk cId="539421911" sldId="256"/>
            <ac:graphicFrameMk id="24" creationId="{3C75AEA8-7768-4137-8472-32FE84AC2E02}"/>
          </ac:graphicFrameMkLst>
        </pc:graphicFrameChg>
        <pc:graphicFrameChg chg="mod">
          <ac:chgData name="Franco Luigi Zurlo" userId="fd8515e1-d5cb-40f1-b54c-c9d34bf5af23" providerId="ADAL" clId="{F5077D0C-85D4-4210-845C-85AB9E205792}" dt="2024-11-05T17:49:24.279" v="154" actId="1035"/>
          <ac:graphicFrameMkLst>
            <pc:docMk/>
            <pc:sldMk cId="539421911" sldId="256"/>
            <ac:graphicFrameMk id="214" creationId="{CAB58321-A741-9655-6FB4-FB85FC66AE23}"/>
          </ac:graphicFrameMkLst>
        </pc:graphicFrameChg>
        <pc:graphicFrameChg chg="del">
          <ac:chgData name="Franco Luigi Zurlo" userId="fd8515e1-d5cb-40f1-b54c-c9d34bf5af23" providerId="ADAL" clId="{F5077D0C-85D4-4210-845C-85AB9E205792}" dt="2024-11-05T17:44:03.119" v="3" actId="478"/>
          <ac:graphicFrameMkLst>
            <pc:docMk/>
            <pc:sldMk cId="539421911" sldId="256"/>
            <ac:graphicFrameMk id="220" creationId="{779659C2-9559-8AB9-B322-988FC1ED35D1}"/>
          </ac:graphicFrameMkLst>
        </pc:graphicFrameChg>
        <pc:picChg chg="mod">
          <ac:chgData name="Franco Luigi Zurlo" userId="fd8515e1-d5cb-40f1-b54c-c9d34bf5af23" providerId="ADAL" clId="{F5077D0C-85D4-4210-845C-85AB9E205792}" dt="2024-11-05T17:57:34.199" v="184" actId="1076"/>
          <ac:picMkLst>
            <pc:docMk/>
            <pc:sldMk cId="539421911" sldId="256"/>
            <ac:picMk id="21" creationId="{D353F0A2-E8A5-B999-585D-131DEA47211A}"/>
          </ac:picMkLst>
        </pc:picChg>
        <pc:picChg chg="add mod">
          <ac:chgData name="Franco Luigi Zurlo" userId="fd8515e1-d5cb-40f1-b54c-c9d34bf5af23" providerId="ADAL" clId="{F5077D0C-85D4-4210-845C-85AB9E205792}" dt="2024-11-05T17:49:24.279" v="154" actId="1035"/>
          <ac:picMkLst>
            <pc:docMk/>
            <pc:sldMk cId="539421911" sldId="256"/>
            <ac:picMk id="25" creationId="{4509BB21-8DE9-5A9C-23CE-362AEB9CB8A6}"/>
          </ac:picMkLst>
        </pc:picChg>
        <pc:picChg chg="add mod">
          <ac:chgData name="Franco Luigi Zurlo" userId="fd8515e1-d5cb-40f1-b54c-c9d34bf5af23" providerId="ADAL" clId="{F5077D0C-85D4-4210-845C-85AB9E205792}" dt="2024-11-05T18:17:44.030" v="726" actId="1076"/>
          <ac:picMkLst>
            <pc:docMk/>
            <pc:sldMk cId="539421911" sldId="256"/>
            <ac:picMk id="31" creationId="{625796E5-B3B7-DC3B-D8C5-511ED059A383}"/>
          </ac:picMkLst>
        </pc:picChg>
        <pc:picChg chg="add mod">
          <ac:chgData name="Franco Luigi Zurlo" userId="fd8515e1-d5cb-40f1-b54c-c9d34bf5af23" providerId="ADAL" clId="{F5077D0C-85D4-4210-845C-85AB9E205792}" dt="2024-11-05T18:04:46.789" v="406" actId="12789"/>
          <ac:picMkLst>
            <pc:docMk/>
            <pc:sldMk cId="539421911" sldId="256"/>
            <ac:picMk id="35" creationId="{093DE15A-5968-CA7C-3B10-FC4C5CCDEF9F}"/>
          </ac:picMkLst>
        </pc:picChg>
        <pc:picChg chg="add mod">
          <ac:chgData name="Franco Luigi Zurlo" userId="fd8515e1-d5cb-40f1-b54c-c9d34bf5af23" providerId="ADAL" clId="{F5077D0C-85D4-4210-845C-85AB9E205792}" dt="2024-11-05T18:04:46.789" v="406" actId="12789"/>
          <ac:picMkLst>
            <pc:docMk/>
            <pc:sldMk cId="539421911" sldId="256"/>
            <ac:picMk id="62" creationId="{4553F142-ADA4-3055-B745-AE93C237114E}"/>
          </ac:picMkLst>
        </pc:picChg>
        <pc:picChg chg="mod">
          <ac:chgData name="Franco Luigi Zurlo" userId="fd8515e1-d5cb-40f1-b54c-c9d34bf5af23" providerId="ADAL" clId="{F5077D0C-85D4-4210-845C-85AB9E205792}" dt="2024-11-05T17:57:18.219" v="183" actId="1076"/>
          <ac:picMkLst>
            <pc:docMk/>
            <pc:sldMk cId="539421911" sldId="256"/>
            <ac:picMk id="215" creationId="{0EF79EDA-AE8D-32D7-F0DF-448E381A09E5}"/>
          </ac:picMkLst>
        </pc:picChg>
        <pc:picChg chg="del">
          <ac:chgData name="Franco Luigi Zurlo" userId="fd8515e1-d5cb-40f1-b54c-c9d34bf5af23" providerId="ADAL" clId="{F5077D0C-85D4-4210-845C-85AB9E205792}" dt="2024-11-05T17:55:50.044" v="163" actId="478"/>
          <ac:picMkLst>
            <pc:docMk/>
            <pc:sldMk cId="539421911" sldId="256"/>
            <ac:picMk id="226" creationId="{63F30311-D426-777B-6DCB-380D46842B1F}"/>
          </ac:picMkLst>
        </pc:picChg>
        <pc:picChg chg="add mod">
          <ac:chgData name="Franco Luigi Zurlo" userId="fd8515e1-d5cb-40f1-b54c-c9d34bf5af23" providerId="ADAL" clId="{F5077D0C-85D4-4210-845C-85AB9E205792}" dt="2024-11-05T18:16:14.446" v="720" actId="14100"/>
          <ac:picMkLst>
            <pc:docMk/>
            <pc:sldMk cId="539421911" sldId="256"/>
            <ac:picMk id="1026" creationId="{534D4F3A-AEE7-B2B6-0E41-67A8AF8CCE04}"/>
          </ac:picMkLst>
        </pc:picChg>
        <pc:cxnChg chg="mod">
          <ac:chgData name="Franco Luigi Zurlo" userId="fd8515e1-d5cb-40f1-b54c-c9d34bf5af23" providerId="ADAL" clId="{F5077D0C-85D4-4210-845C-85AB9E205792}" dt="2024-11-05T17:47:19.734" v="101" actId="12788"/>
          <ac:cxnSpMkLst>
            <pc:docMk/>
            <pc:sldMk cId="539421911" sldId="256"/>
            <ac:cxnSpMk id="178" creationId="{A6AFC92D-C36E-791D-9D32-66BF11E702C9}"/>
          </ac:cxnSpMkLst>
        </pc:cxnChg>
      </pc:sldChg>
    </pc:docChg>
  </pc:docChgLst>
  <pc:docChgLst>
    <pc:chgData name="Giuditta Callea" userId="e4c7fea7-3e62-4bd9-a141-c6e09110127b" providerId="ADAL" clId="{2829C532-56A9-4FAB-BA32-1E3A188DD6F4}"/>
    <pc:docChg chg="undo modSld">
      <pc:chgData name="Giuditta Callea" userId="e4c7fea7-3e62-4bd9-a141-c6e09110127b" providerId="ADAL" clId="{2829C532-56A9-4FAB-BA32-1E3A188DD6F4}" dt="2024-11-06T08:59:30.872" v="568" actId="403"/>
      <pc:docMkLst>
        <pc:docMk/>
      </pc:docMkLst>
      <pc:sldChg chg="addSp delSp modSp">
        <pc:chgData name="Giuditta Callea" userId="e4c7fea7-3e62-4bd9-a141-c6e09110127b" providerId="ADAL" clId="{2829C532-56A9-4FAB-BA32-1E3A188DD6F4}" dt="2024-11-06T08:59:30.872" v="568" actId="403"/>
        <pc:sldMkLst>
          <pc:docMk/>
          <pc:sldMk cId="539421911" sldId="256"/>
        </pc:sldMkLst>
        <pc:spChg chg="mod">
          <ac:chgData name="Giuditta Callea" userId="e4c7fea7-3e62-4bd9-a141-c6e09110127b" providerId="ADAL" clId="{2829C532-56A9-4FAB-BA32-1E3A188DD6F4}" dt="2024-11-06T08:33:39.702" v="127" actId="14100"/>
          <ac:spMkLst>
            <pc:docMk/>
            <pc:sldMk cId="539421911" sldId="256"/>
            <ac:spMk id="14" creationId="{2233DD05-15EB-2C68-5530-46C876C3E2C7}"/>
          </ac:spMkLst>
        </pc:spChg>
        <pc:spChg chg="mod">
          <ac:chgData name="Giuditta Callea" userId="e4c7fea7-3e62-4bd9-a141-c6e09110127b" providerId="ADAL" clId="{2829C532-56A9-4FAB-BA32-1E3A188DD6F4}" dt="2024-11-06T08:45:10.805" v="423" actId="13926"/>
          <ac:spMkLst>
            <pc:docMk/>
            <pc:sldMk cId="539421911" sldId="256"/>
            <ac:spMk id="22" creationId="{EF5B77AF-3738-5631-E482-BEE4E7BCA56B}"/>
          </ac:spMkLst>
        </pc:spChg>
        <pc:spChg chg="mod">
          <ac:chgData name="Giuditta Callea" userId="e4c7fea7-3e62-4bd9-a141-c6e09110127b" providerId="ADAL" clId="{2829C532-56A9-4FAB-BA32-1E3A188DD6F4}" dt="2024-11-06T08:46:18.116" v="442" actId="1035"/>
          <ac:spMkLst>
            <pc:docMk/>
            <pc:sldMk cId="539421911" sldId="256"/>
            <ac:spMk id="29" creationId="{B8BCFD78-F4F8-8EBE-B7B1-EA409BC54A90}"/>
          </ac:spMkLst>
        </pc:spChg>
        <pc:spChg chg="mod">
          <ac:chgData name="Giuditta Callea" userId="e4c7fea7-3e62-4bd9-a141-c6e09110127b" providerId="ADAL" clId="{2829C532-56A9-4FAB-BA32-1E3A188DD6F4}" dt="2024-11-06T08:58:52.301" v="563" actId="1038"/>
          <ac:spMkLst>
            <pc:docMk/>
            <pc:sldMk cId="539421911" sldId="256"/>
            <ac:spMk id="30" creationId="{08663722-4F9B-27BC-60FC-8DE2871853A1}"/>
          </ac:spMkLst>
        </pc:spChg>
        <pc:spChg chg="mod">
          <ac:chgData name="Giuditta Callea" userId="e4c7fea7-3e62-4bd9-a141-c6e09110127b" providerId="ADAL" clId="{2829C532-56A9-4FAB-BA32-1E3A188DD6F4}" dt="2024-11-06T08:53:43.839" v="479" actId="20577"/>
          <ac:spMkLst>
            <pc:docMk/>
            <pc:sldMk cId="539421911" sldId="256"/>
            <ac:spMk id="33" creationId="{5518A66C-2479-53E1-41D9-72B612921E3E}"/>
          </ac:spMkLst>
        </pc:spChg>
        <pc:spChg chg="mod">
          <ac:chgData name="Giuditta Callea" userId="e4c7fea7-3e62-4bd9-a141-c6e09110127b" providerId="ADAL" clId="{2829C532-56A9-4FAB-BA32-1E3A188DD6F4}" dt="2024-11-06T08:33:44.630" v="139" actId="1038"/>
          <ac:spMkLst>
            <pc:docMk/>
            <pc:sldMk cId="539421911" sldId="256"/>
            <ac:spMk id="37" creationId="{DE9E7D6C-B03F-EDB4-294B-C78008A06AE1}"/>
          </ac:spMkLst>
        </pc:spChg>
        <pc:spChg chg="mod">
          <ac:chgData name="Giuditta Callea" userId="e4c7fea7-3e62-4bd9-a141-c6e09110127b" providerId="ADAL" clId="{2829C532-56A9-4FAB-BA32-1E3A188DD6F4}" dt="2024-11-06T08:34:21.596" v="180" actId="164"/>
          <ac:spMkLst>
            <pc:docMk/>
            <pc:sldMk cId="539421911" sldId="256"/>
            <ac:spMk id="41" creationId="{7947BFBE-69F4-E6F2-0075-788E0556FE94}"/>
          </ac:spMkLst>
        </pc:spChg>
        <pc:spChg chg="mod">
          <ac:chgData name="Giuditta Callea" userId="e4c7fea7-3e62-4bd9-a141-c6e09110127b" providerId="ADAL" clId="{2829C532-56A9-4FAB-BA32-1E3A188DD6F4}" dt="2024-11-06T08:33:15.675" v="124" actId="1036"/>
          <ac:spMkLst>
            <pc:docMk/>
            <pc:sldMk cId="539421911" sldId="256"/>
            <ac:spMk id="59" creationId="{E484DA5F-DC94-4F80-9EBF-CAFBBBBE4781}"/>
          </ac:spMkLst>
        </pc:spChg>
        <pc:spChg chg="mod">
          <ac:chgData name="Giuditta Callea" userId="e4c7fea7-3e62-4bd9-a141-c6e09110127b" providerId="ADAL" clId="{2829C532-56A9-4FAB-BA32-1E3A188DD6F4}" dt="2024-11-06T08:54:32.890" v="490" actId="403"/>
          <ac:spMkLst>
            <pc:docMk/>
            <pc:sldMk cId="539421911" sldId="256"/>
            <ac:spMk id="61" creationId="{52976D7E-C4BB-4734-A84D-69CB70AA44AE}"/>
          </ac:spMkLst>
        </pc:spChg>
        <pc:spChg chg="mod">
          <ac:chgData name="Giuditta Callea" userId="e4c7fea7-3e62-4bd9-a141-c6e09110127b" providerId="ADAL" clId="{2829C532-56A9-4FAB-BA32-1E3A188DD6F4}" dt="2024-11-06T08:59:30.872" v="568" actId="403"/>
          <ac:spMkLst>
            <pc:docMk/>
            <pc:sldMk cId="539421911" sldId="256"/>
            <ac:spMk id="71" creationId="{C3EEA0B5-061E-90D6-3F1F-BBB874F15B9F}"/>
          </ac:spMkLst>
        </pc:spChg>
        <pc:spChg chg="mod">
          <ac:chgData name="Giuditta Callea" userId="e4c7fea7-3e62-4bd9-a141-c6e09110127b" providerId="ADAL" clId="{2829C532-56A9-4FAB-BA32-1E3A188DD6F4}" dt="2024-11-06T08:35:42.174" v="240" actId="20577"/>
          <ac:spMkLst>
            <pc:docMk/>
            <pc:sldMk cId="539421911" sldId="256"/>
            <ac:spMk id="87" creationId="{46DA7DA7-0B6C-2C7D-B049-E6AFA9542E9C}"/>
          </ac:spMkLst>
        </pc:spChg>
        <pc:spChg chg="mod">
          <ac:chgData name="Giuditta Callea" userId="e4c7fea7-3e62-4bd9-a141-c6e09110127b" providerId="ADAL" clId="{2829C532-56A9-4FAB-BA32-1E3A188DD6F4}" dt="2024-11-06T08:46:41.868" v="467" actId="1037"/>
          <ac:spMkLst>
            <pc:docMk/>
            <pc:sldMk cId="539421911" sldId="256"/>
            <ac:spMk id="93" creationId="{387F448A-105B-F93F-112F-2FDA3AAAD371}"/>
          </ac:spMkLst>
        </pc:spChg>
        <pc:spChg chg="mod">
          <ac:chgData name="Giuditta Callea" userId="e4c7fea7-3e62-4bd9-a141-c6e09110127b" providerId="ADAL" clId="{2829C532-56A9-4FAB-BA32-1E3A188DD6F4}" dt="2024-11-06T08:33:58.208" v="141" actId="14100"/>
          <ac:spMkLst>
            <pc:docMk/>
            <pc:sldMk cId="539421911" sldId="256"/>
            <ac:spMk id="96" creationId="{9DFA5011-AB47-459B-A020-420AF9CECC27}"/>
          </ac:spMkLst>
        </pc:spChg>
        <pc:spChg chg="mod">
          <ac:chgData name="Giuditta Callea" userId="e4c7fea7-3e62-4bd9-a141-c6e09110127b" providerId="ADAL" clId="{2829C532-56A9-4FAB-BA32-1E3A188DD6F4}" dt="2024-11-06T08:46:41.868" v="467" actId="1037"/>
          <ac:spMkLst>
            <pc:docMk/>
            <pc:sldMk cId="539421911" sldId="256"/>
            <ac:spMk id="99" creationId="{361BD96A-3A42-F637-F96C-589F3F8B4F39}"/>
          </ac:spMkLst>
        </pc:spChg>
        <pc:spChg chg="mod">
          <ac:chgData name="Giuditta Callea" userId="e4c7fea7-3e62-4bd9-a141-c6e09110127b" providerId="ADAL" clId="{2829C532-56A9-4FAB-BA32-1E3A188DD6F4}" dt="2024-11-06T08:47:32.598" v="476" actId="20577"/>
          <ac:spMkLst>
            <pc:docMk/>
            <pc:sldMk cId="539421911" sldId="256"/>
            <ac:spMk id="139" creationId="{40DDBDAD-DDDC-2364-618E-C72AEBC44480}"/>
          </ac:spMkLst>
        </pc:spChg>
        <pc:spChg chg="mod">
          <ac:chgData name="Giuditta Callea" userId="e4c7fea7-3e62-4bd9-a141-c6e09110127b" providerId="ADAL" clId="{2829C532-56A9-4FAB-BA32-1E3A188DD6F4}" dt="2024-11-06T08:38:49.002" v="297" actId="113"/>
          <ac:spMkLst>
            <pc:docMk/>
            <pc:sldMk cId="539421911" sldId="256"/>
            <ac:spMk id="163" creationId="{5B3BDCAF-6425-015A-9C28-4219DE275D25}"/>
          </ac:spMkLst>
        </pc:spChg>
        <pc:spChg chg="mod">
          <ac:chgData name="Giuditta Callea" userId="e4c7fea7-3e62-4bd9-a141-c6e09110127b" providerId="ADAL" clId="{2829C532-56A9-4FAB-BA32-1E3A188DD6F4}" dt="2024-11-06T08:38:49.002" v="297" actId="113"/>
          <ac:spMkLst>
            <pc:docMk/>
            <pc:sldMk cId="539421911" sldId="256"/>
            <ac:spMk id="172" creationId="{9E55E30C-1DB0-5510-E7E9-02DB5EA55C07}"/>
          </ac:spMkLst>
        </pc:spChg>
        <pc:spChg chg="mod">
          <ac:chgData name="Giuditta Callea" userId="e4c7fea7-3e62-4bd9-a141-c6e09110127b" providerId="ADAL" clId="{2829C532-56A9-4FAB-BA32-1E3A188DD6F4}" dt="2024-11-06T08:39:38.987" v="329" actId="20577"/>
          <ac:spMkLst>
            <pc:docMk/>
            <pc:sldMk cId="539421911" sldId="256"/>
            <ac:spMk id="188" creationId="{FE1844F0-26AB-D477-D6A8-04A38706E702}"/>
          </ac:spMkLst>
        </pc:spChg>
        <pc:spChg chg="mod">
          <ac:chgData name="Giuditta Callea" userId="e4c7fea7-3e62-4bd9-a141-c6e09110127b" providerId="ADAL" clId="{2829C532-56A9-4FAB-BA32-1E3A188DD6F4}" dt="2024-11-06T08:46:18.116" v="442" actId="1035"/>
          <ac:spMkLst>
            <pc:docMk/>
            <pc:sldMk cId="539421911" sldId="256"/>
            <ac:spMk id="191" creationId="{344BF0C7-EA0C-A8FC-C224-525BC8EE7B2A}"/>
          </ac:spMkLst>
        </pc:spChg>
        <pc:spChg chg="mod topLvl">
          <ac:chgData name="Giuditta Callea" userId="e4c7fea7-3e62-4bd9-a141-c6e09110127b" providerId="ADAL" clId="{2829C532-56A9-4FAB-BA32-1E3A188DD6F4}" dt="2024-11-06T08:46:18.116" v="442" actId="1035"/>
          <ac:spMkLst>
            <pc:docMk/>
            <pc:sldMk cId="539421911" sldId="256"/>
            <ac:spMk id="199" creationId="{A44A4DE2-6B3B-89D6-8B6D-23C806A2C457}"/>
          </ac:spMkLst>
        </pc:spChg>
        <pc:spChg chg="mod topLvl">
          <ac:chgData name="Giuditta Callea" userId="e4c7fea7-3e62-4bd9-a141-c6e09110127b" providerId="ADAL" clId="{2829C532-56A9-4FAB-BA32-1E3A188DD6F4}" dt="2024-11-06T08:46:18.116" v="442" actId="1035"/>
          <ac:spMkLst>
            <pc:docMk/>
            <pc:sldMk cId="539421911" sldId="256"/>
            <ac:spMk id="200" creationId="{FC68A644-C790-8F77-4FCF-1E17BE098125}"/>
          </ac:spMkLst>
        </pc:spChg>
        <pc:spChg chg="mod">
          <ac:chgData name="Giuditta Callea" userId="e4c7fea7-3e62-4bd9-a141-c6e09110127b" providerId="ADAL" clId="{2829C532-56A9-4FAB-BA32-1E3A188DD6F4}" dt="2024-11-06T08:46:18.116" v="442" actId="1035"/>
          <ac:spMkLst>
            <pc:docMk/>
            <pc:sldMk cId="539421911" sldId="256"/>
            <ac:spMk id="203" creationId="{515D0DDC-B3C0-C1EA-A020-1FF02905AA32}"/>
          </ac:spMkLst>
        </pc:spChg>
        <pc:spChg chg="mod">
          <ac:chgData name="Giuditta Callea" userId="e4c7fea7-3e62-4bd9-a141-c6e09110127b" providerId="ADAL" clId="{2829C532-56A9-4FAB-BA32-1E3A188DD6F4}" dt="2024-11-06T08:40:08.098" v="331" actId="113"/>
          <ac:spMkLst>
            <pc:docMk/>
            <pc:sldMk cId="539421911" sldId="256"/>
            <ac:spMk id="209" creationId="{4301ADF4-9DD7-FBBC-FA84-007570742398}"/>
          </ac:spMkLst>
        </pc:spChg>
        <pc:spChg chg="mod">
          <ac:chgData name="Giuditta Callea" userId="e4c7fea7-3e62-4bd9-a141-c6e09110127b" providerId="ADAL" clId="{2829C532-56A9-4FAB-BA32-1E3A188DD6F4}" dt="2024-11-06T08:46:18.116" v="442" actId="1035"/>
          <ac:spMkLst>
            <pc:docMk/>
            <pc:sldMk cId="539421911" sldId="256"/>
            <ac:spMk id="210" creationId="{5F973543-683B-6702-9A55-17AE0B60F054}"/>
          </ac:spMkLst>
        </pc:spChg>
        <pc:spChg chg="mod">
          <ac:chgData name="Giuditta Callea" userId="e4c7fea7-3e62-4bd9-a141-c6e09110127b" providerId="ADAL" clId="{2829C532-56A9-4FAB-BA32-1E3A188DD6F4}" dt="2024-11-06T08:40:12.803" v="332" actId="113"/>
          <ac:spMkLst>
            <pc:docMk/>
            <pc:sldMk cId="539421911" sldId="256"/>
            <ac:spMk id="218" creationId="{718BD84D-0FE6-33F7-4C95-EDAA2A434128}"/>
          </ac:spMkLst>
        </pc:spChg>
        <pc:grpChg chg="add mod">
          <ac:chgData name="Giuditta Callea" userId="e4c7fea7-3e62-4bd9-a141-c6e09110127b" providerId="ADAL" clId="{2829C532-56A9-4FAB-BA32-1E3A188DD6F4}" dt="2024-11-06T08:34:21.596" v="180" actId="164"/>
          <ac:grpSpMkLst>
            <pc:docMk/>
            <pc:sldMk cId="539421911" sldId="256"/>
            <ac:grpSpMk id="6" creationId="{98FF1AB1-80EB-4811-816D-3356508C2EB7}"/>
          </ac:grpSpMkLst>
        </pc:grpChg>
        <pc:grpChg chg="mod">
          <ac:chgData name="Giuditta Callea" userId="e4c7fea7-3e62-4bd9-a141-c6e09110127b" providerId="ADAL" clId="{2829C532-56A9-4FAB-BA32-1E3A188DD6F4}" dt="2024-11-06T08:34:21.596" v="180" actId="164"/>
          <ac:grpSpMkLst>
            <pc:docMk/>
            <pc:sldMk cId="539421911" sldId="256"/>
            <ac:grpSpMk id="42" creationId="{1CA37B63-F10E-62AC-3970-CA638CF23C21}"/>
          </ac:grpSpMkLst>
        </pc:grpChg>
        <pc:grpChg chg="mod">
          <ac:chgData name="Giuditta Callea" userId="e4c7fea7-3e62-4bd9-a141-c6e09110127b" providerId="ADAL" clId="{2829C532-56A9-4FAB-BA32-1E3A188DD6F4}" dt="2024-11-06T08:33:44.630" v="139" actId="1038"/>
          <ac:grpSpMkLst>
            <pc:docMk/>
            <pc:sldMk cId="539421911" sldId="256"/>
            <ac:grpSpMk id="107" creationId="{C1E87635-E10F-15D1-A2CC-A1C5D2313034}"/>
          </ac:grpSpMkLst>
        </pc:grpChg>
        <pc:grpChg chg="mod">
          <ac:chgData name="Giuditta Callea" userId="e4c7fea7-3e62-4bd9-a141-c6e09110127b" providerId="ADAL" clId="{2829C532-56A9-4FAB-BA32-1E3A188DD6F4}" dt="2024-11-06T08:46:18.116" v="442" actId="1035"/>
          <ac:grpSpMkLst>
            <pc:docMk/>
            <pc:sldMk cId="539421911" sldId="256"/>
            <ac:grpSpMk id="187" creationId="{D774C707-8823-ACA3-DF37-5D3069E5E4F9}"/>
          </ac:grpSpMkLst>
        </pc:grpChg>
        <pc:grpChg chg="del">
          <ac:chgData name="Giuditta Callea" userId="e4c7fea7-3e62-4bd9-a141-c6e09110127b" providerId="ADAL" clId="{2829C532-56A9-4FAB-BA32-1E3A188DD6F4}" dt="2024-11-06T08:40:38.852" v="333" actId="165"/>
          <ac:grpSpMkLst>
            <pc:docMk/>
            <pc:sldMk cId="539421911" sldId="256"/>
            <ac:grpSpMk id="198" creationId="{BF518F08-E859-4C66-903F-02A9897D5013}"/>
          </ac:grpSpMkLst>
        </pc:grpChg>
        <pc:grpChg chg="mod">
          <ac:chgData name="Giuditta Callea" userId="e4c7fea7-3e62-4bd9-a141-c6e09110127b" providerId="ADAL" clId="{2829C532-56A9-4FAB-BA32-1E3A188DD6F4}" dt="2024-11-06T08:46:18.116" v="442" actId="1035"/>
          <ac:grpSpMkLst>
            <pc:docMk/>
            <pc:sldMk cId="539421911" sldId="256"/>
            <ac:grpSpMk id="207" creationId="{62361FAD-6B8E-5B85-6692-B3B5D04D595B}"/>
          </ac:grpSpMkLst>
        </pc:grpChg>
        <pc:grpChg chg="mod">
          <ac:chgData name="Giuditta Callea" userId="e4c7fea7-3e62-4bd9-a141-c6e09110127b" providerId="ADAL" clId="{2829C532-56A9-4FAB-BA32-1E3A188DD6F4}" dt="2024-11-06T08:46:18.116" v="442" actId="1035"/>
          <ac:grpSpMkLst>
            <pc:docMk/>
            <pc:sldMk cId="539421911" sldId="256"/>
            <ac:grpSpMk id="216" creationId="{268F6E65-2FA3-7BA8-8B13-24F4C8EF60EE}"/>
          </ac:grpSpMkLst>
        </pc:grpChg>
        <pc:graphicFrameChg chg="mod">
          <ac:chgData name="Giuditta Callea" userId="e4c7fea7-3e62-4bd9-a141-c6e09110127b" providerId="ADAL" clId="{2829C532-56A9-4FAB-BA32-1E3A188DD6F4}" dt="2024-11-06T08:46:18.116" v="442" actId="1035"/>
          <ac:graphicFrameMkLst>
            <pc:docMk/>
            <pc:sldMk cId="539421911" sldId="256"/>
            <ac:graphicFrameMk id="24" creationId="{3C75AEA8-7768-4137-8472-32FE84AC2E02}"/>
          </ac:graphicFrameMkLst>
        </pc:graphicFrameChg>
        <pc:graphicFrameChg chg="mod">
          <ac:chgData name="Giuditta Callea" userId="e4c7fea7-3e62-4bd9-a141-c6e09110127b" providerId="ADAL" clId="{2829C532-56A9-4FAB-BA32-1E3A188DD6F4}" dt="2024-11-06T08:46:18.116" v="442" actId="1035"/>
          <ac:graphicFrameMkLst>
            <pc:docMk/>
            <pc:sldMk cId="539421911" sldId="256"/>
            <ac:graphicFrameMk id="186" creationId="{BF38DC2F-C087-086E-F6B2-23BB22EA9A28}"/>
          </ac:graphicFrameMkLst>
        </pc:graphicFrameChg>
        <pc:graphicFrameChg chg="mod">
          <ac:chgData name="Giuditta Callea" userId="e4c7fea7-3e62-4bd9-a141-c6e09110127b" providerId="ADAL" clId="{2829C532-56A9-4FAB-BA32-1E3A188DD6F4}" dt="2024-11-06T08:46:18.116" v="442" actId="1035"/>
          <ac:graphicFrameMkLst>
            <pc:docMk/>
            <pc:sldMk cId="539421911" sldId="256"/>
            <ac:graphicFrameMk id="205" creationId="{C219581B-83B5-F7DF-9D1D-1CAC877625E2}"/>
          </ac:graphicFrameMkLst>
        </pc:graphicFrameChg>
        <pc:graphicFrameChg chg="mod">
          <ac:chgData name="Giuditta Callea" userId="e4c7fea7-3e62-4bd9-a141-c6e09110127b" providerId="ADAL" clId="{2829C532-56A9-4FAB-BA32-1E3A188DD6F4}" dt="2024-11-06T08:46:18.116" v="442" actId="1035"/>
          <ac:graphicFrameMkLst>
            <pc:docMk/>
            <pc:sldMk cId="539421911" sldId="256"/>
            <ac:graphicFrameMk id="214" creationId="{CAB58321-A741-9655-6FB4-FB85FC66AE23}"/>
          </ac:graphicFrameMkLst>
        </pc:graphicFrameChg>
        <pc:picChg chg="mod">
          <ac:chgData name="Giuditta Callea" userId="e4c7fea7-3e62-4bd9-a141-c6e09110127b" providerId="ADAL" clId="{2829C532-56A9-4FAB-BA32-1E3A188DD6F4}" dt="2024-11-06T08:46:18.116" v="442" actId="1035"/>
          <ac:picMkLst>
            <pc:docMk/>
            <pc:sldMk cId="539421911" sldId="256"/>
            <ac:picMk id="25" creationId="{4509BB21-8DE9-5A9C-23CE-362AEB9CB8A6}"/>
          </ac:picMkLst>
        </pc:picChg>
        <pc:picChg chg="mod">
          <ac:chgData name="Giuditta Callea" userId="e4c7fea7-3e62-4bd9-a141-c6e09110127b" providerId="ADAL" clId="{2829C532-56A9-4FAB-BA32-1E3A188DD6F4}" dt="2024-11-06T08:58:52.301" v="563" actId="1038"/>
          <ac:picMkLst>
            <pc:docMk/>
            <pc:sldMk cId="539421911" sldId="256"/>
            <ac:picMk id="31" creationId="{625796E5-B3B7-DC3B-D8C5-511ED059A383}"/>
          </ac:picMkLst>
        </pc:picChg>
        <pc:picChg chg="mod">
          <ac:chgData name="Giuditta Callea" userId="e4c7fea7-3e62-4bd9-a141-c6e09110127b" providerId="ADAL" clId="{2829C532-56A9-4FAB-BA32-1E3A188DD6F4}" dt="2024-11-06T08:46:41.868" v="467" actId="1037"/>
          <ac:picMkLst>
            <pc:docMk/>
            <pc:sldMk cId="539421911" sldId="256"/>
            <ac:picMk id="88" creationId="{393712BA-39C8-C4E2-4086-88A88F0F3A61}"/>
          </ac:picMkLst>
        </pc:picChg>
        <pc:picChg chg="mod">
          <ac:chgData name="Giuditta Callea" userId="e4c7fea7-3e62-4bd9-a141-c6e09110127b" providerId="ADAL" clId="{2829C532-56A9-4FAB-BA32-1E3A188DD6F4}" dt="2024-11-06T08:46:41.868" v="467" actId="1037"/>
          <ac:picMkLst>
            <pc:docMk/>
            <pc:sldMk cId="539421911" sldId="256"/>
            <ac:picMk id="98" creationId="{8E69839C-B321-197A-6150-D8CC5E4719E9}"/>
          </ac:picMkLst>
        </pc:picChg>
        <pc:picChg chg="mod">
          <ac:chgData name="Giuditta Callea" userId="e4c7fea7-3e62-4bd9-a141-c6e09110127b" providerId="ADAL" clId="{2829C532-56A9-4FAB-BA32-1E3A188DD6F4}" dt="2024-11-06T08:46:18.116" v="442" actId="1035"/>
          <ac:picMkLst>
            <pc:docMk/>
            <pc:sldMk cId="539421911" sldId="256"/>
            <ac:picMk id="190" creationId="{4229711A-BFF0-5438-7341-FA2E75764C53}"/>
          </ac:picMkLst>
        </pc:picChg>
        <pc:picChg chg="mod">
          <ac:chgData name="Giuditta Callea" userId="e4c7fea7-3e62-4bd9-a141-c6e09110127b" providerId="ADAL" clId="{2829C532-56A9-4FAB-BA32-1E3A188DD6F4}" dt="2024-11-06T08:46:18.116" v="442" actId="1035"/>
          <ac:picMkLst>
            <pc:docMk/>
            <pc:sldMk cId="539421911" sldId="256"/>
            <ac:picMk id="206" creationId="{E321809D-A36A-EEF5-FCCB-C9126BE24901}"/>
          </ac:picMkLst>
        </pc:picChg>
        <pc:picChg chg="mod">
          <ac:chgData name="Giuditta Callea" userId="e4c7fea7-3e62-4bd9-a141-c6e09110127b" providerId="ADAL" clId="{2829C532-56A9-4FAB-BA32-1E3A188DD6F4}" dt="2024-11-06T08:46:18.116" v="442" actId="1035"/>
          <ac:picMkLst>
            <pc:docMk/>
            <pc:sldMk cId="539421911" sldId="256"/>
            <ac:picMk id="215" creationId="{0EF79EDA-AE8D-32D7-F0DF-448E381A09E5}"/>
          </ac:picMkLst>
        </pc:picChg>
        <pc:picChg chg="mod">
          <ac:chgData name="Giuditta Callea" userId="e4c7fea7-3e62-4bd9-a141-c6e09110127b" providerId="ADAL" clId="{2829C532-56A9-4FAB-BA32-1E3A188DD6F4}" dt="2024-11-06T08:57:25.211" v="530" actId="1036"/>
          <ac:picMkLst>
            <pc:docMk/>
            <pc:sldMk cId="539421911" sldId="256"/>
            <ac:picMk id="1026" creationId="{534D4F3A-AEE7-B2B6-0E41-67A8AF8CCE04}"/>
          </ac:picMkLst>
        </pc:picChg>
        <pc:cxnChg chg="mod">
          <ac:chgData name="Giuditta Callea" userId="e4c7fea7-3e62-4bd9-a141-c6e09110127b" providerId="ADAL" clId="{2829C532-56A9-4FAB-BA32-1E3A188DD6F4}" dt="2024-11-06T08:46:23.548" v="455" actId="1035"/>
          <ac:cxnSpMkLst>
            <pc:docMk/>
            <pc:sldMk cId="539421911" sldId="256"/>
            <ac:cxnSpMk id="178" creationId="{A6AFC92D-C36E-791D-9D32-66BF11E702C9}"/>
          </ac:cxnSpMkLst>
        </pc:cxnChg>
      </pc:sldChg>
    </pc:docChg>
  </pc:docChgLst>
  <pc:docChgLst>
    <pc:chgData name="Franco Luigi Zurlo" userId="fd8515e1-d5cb-40f1-b54c-c9d34bf5af23" providerId="ADAL" clId="{85D6F2D8-A086-4AFB-9AEB-E05EF2A6DF8E}"/>
    <pc:docChg chg="undo redo custSel delSld modSld">
      <pc:chgData name="Franco Luigi Zurlo" userId="fd8515e1-d5cb-40f1-b54c-c9d34bf5af23" providerId="ADAL" clId="{85D6F2D8-A086-4AFB-9AEB-E05EF2A6DF8E}" dt="2024-11-12T16:00:21.264" v="765" actId="1076"/>
      <pc:docMkLst>
        <pc:docMk/>
      </pc:docMkLst>
      <pc:sldChg chg="addSp delSp modSp del mod">
        <pc:chgData name="Franco Luigi Zurlo" userId="fd8515e1-d5cb-40f1-b54c-c9d34bf5af23" providerId="ADAL" clId="{85D6F2D8-A086-4AFB-9AEB-E05EF2A6DF8E}" dt="2024-11-11T17:15:58.941" v="749" actId="47"/>
        <pc:sldMkLst>
          <pc:docMk/>
          <pc:sldMk cId="539421911" sldId="256"/>
        </pc:sldMkLst>
        <pc:spChg chg="mod">
          <ac:chgData name="Franco Luigi Zurlo" userId="fd8515e1-d5cb-40f1-b54c-c9d34bf5af23" providerId="ADAL" clId="{85D6F2D8-A086-4AFB-9AEB-E05EF2A6DF8E}" dt="2024-11-06T10:26:33.279" v="276" actId="12789"/>
          <ac:spMkLst>
            <pc:docMk/>
            <pc:sldMk cId="539421911" sldId="256"/>
            <ac:spMk id="5" creationId="{AE364B56-73E1-4973-B14C-7018A4F7DD60}"/>
          </ac:spMkLst>
        </pc:spChg>
        <pc:spChg chg="add mod">
          <ac:chgData name="Franco Luigi Zurlo" userId="fd8515e1-d5cb-40f1-b54c-c9d34bf5af23" providerId="ADAL" clId="{85D6F2D8-A086-4AFB-9AEB-E05EF2A6DF8E}" dt="2024-11-06T12:00:33.491" v="622" actId="14100"/>
          <ac:spMkLst>
            <pc:docMk/>
            <pc:sldMk cId="539421911" sldId="256"/>
            <ac:spMk id="9" creationId="{37F05DB6-FED5-FC56-1C40-760DCF1941A3}"/>
          </ac:spMkLst>
        </pc:spChg>
        <pc:spChg chg="add mod">
          <ac:chgData name="Franco Luigi Zurlo" userId="fd8515e1-d5cb-40f1-b54c-c9d34bf5af23" providerId="ADAL" clId="{85D6F2D8-A086-4AFB-9AEB-E05EF2A6DF8E}" dt="2024-11-06T11:46:47.542" v="425" actId="1036"/>
          <ac:spMkLst>
            <pc:docMk/>
            <pc:sldMk cId="539421911" sldId="256"/>
            <ac:spMk id="12" creationId="{7F7D1026-183F-33BD-A405-1D8468D761E8}"/>
          </ac:spMkLst>
        </pc:spChg>
        <pc:spChg chg="mod">
          <ac:chgData name="Franco Luigi Zurlo" userId="fd8515e1-d5cb-40f1-b54c-c9d34bf5af23" providerId="ADAL" clId="{85D6F2D8-A086-4AFB-9AEB-E05EF2A6DF8E}" dt="2024-11-06T10:32:36.164" v="324" actId="255"/>
          <ac:spMkLst>
            <pc:docMk/>
            <pc:sldMk cId="539421911" sldId="256"/>
            <ac:spMk id="14" creationId="{2233DD05-15EB-2C68-5530-46C876C3E2C7}"/>
          </ac:spMkLst>
        </pc:spChg>
        <pc:spChg chg="add mod">
          <ac:chgData name="Franco Luigi Zurlo" userId="fd8515e1-d5cb-40f1-b54c-c9d34bf5af23" providerId="ADAL" clId="{85D6F2D8-A086-4AFB-9AEB-E05EF2A6DF8E}" dt="2024-11-11T15:49:18.140" v="664" actId="1076"/>
          <ac:spMkLst>
            <pc:docMk/>
            <pc:sldMk cId="539421911" sldId="256"/>
            <ac:spMk id="16" creationId="{A693A295-E874-1830-9E9B-976EEF384F89}"/>
          </ac:spMkLst>
        </pc:spChg>
        <pc:spChg chg="add mod">
          <ac:chgData name="Franco Luigi Zurlo" userId="fd8515e1-d5cb-40f1-b54c-c9d34bf5af23" providerId="ADAL" clId="{85D6F2D8-A086-4AFB-9AEB-E05EF2A6DF8E}" dt="2024-11-06T11:51:13.763" v="474" actId="1076"/>
          <ac:spMkLst>
            <pc:docMk/>
            <pc:sldMk cId="539421911" sldId="256"/>
            <ac:spMk id="19" creationId="{3CFEF6D3-517A-13C7-D985-AB2F69398F9C}"/>
          </ac:spMkLst>
        </pc:spChg>
        <pc:spChg chg="mod">
          <ac:chgData name="Franco Luigi Zurlo" userId="fd8515e1-d5cb-40f1-b54c-c9d34bf5af23" providerId="ADAL" clId="{85D6F2D8-A086-4AFB-9AEB-E05EF2A6DF8E}" dt="2024-11-06T11:50:35.310" v="464" actId="1076"/>
          <ac:spMkLst>
            <pc:docMk/>
            <pc:sldMk cId="539421911" sldId="256"/>
            <ac:spMk id="22" creationId="{EF5B77AF-3738-5631-E482-BEE4E7BCA56B}"/>
          </ac:spMkLst>
        </pc:spChg>
        <pc:spChg chg="mod">
          <ac:chgData name="Franco Luigi Zurlo" userId="fd8515e1-d5cb-40f1-b54c-c9d34bf5af23" providerId="ADAL" clId="{85D6F2D8-A086-4AFB-9AEB-E05EF2A6DF8E}" dt="2024-11-06T10:33:25.500" v="329" actId="1037"/>
          <ac:spMkLst>
            <pc:docMk/>
            <pc:sldMk cId="539421911" sldId="256"/>
            <ac:spMk id="29" creationId="{B8BCFD78-F4F8-8EBE-B7B1-EA409BC54A90}"/>
          </ac:spMkLst>
        </pc:spChg>
        <pc:spChg chg="mod">
          <ac:chgData name="Franco Luigi Zurlo" userId="fd8515e1-d5cb-40f1-b54c-c9d34bf5af23" providerId="ADAL" clId="{85D6F2D8-A086-4AFB-9AEB-E05EF2A6DF8E}" dt="2024-11-06T11:58:26.210" v="524" actId="12789"/>
          <ac:spMkLst>
            <pc:docMk/>
            <pc:sldMk cId="539421911" sldId="256"/>
            <ac:spMk id="30" creationId="{08663722-4F9B-27BC-60FC-8DE2871853A1}"/>
          </ac:spMkLst>
        </pc:spChg>
        <pc:spChg chg="mod">
          <ac:chgData name="Franco Luigi Zurlo" userId="fd8515e1-d5cb-40f1-b54c-c9d34bf5af23" providerId="ADAL" clId="{85D6F2D8-A086-4AFB-9AEB-E05EF2A6DF8E}" dt="2024-11-06T11:59:32.790" v="606" actId="1076"/>
          <ac:spMkLst>
            <pc:docMk/>
            <pc:sldMk cId="539421911" sldId="256"/>
            <ac:spMk id="32" creationId="{63EA3D23-3E34-6B65-3A0F-18BAE71BC31E}"/>
          </ac:spMkLst>
        </pc:spChg>
        <pc:spChg chg="del">
          <ac:chgData name="Franco Luigi Zurlo" userId="fd8515e1-d5cb-40f1-b54c-c9d34bf5af23" providerId="ADAL" clId="{85D6F2D8-A086-4AFB-9AEB-E05EF2A6DF8E}" dt="2024-11-06T11:51:47.524" v="476" actId="478"/>
          <ac:spMkLst>
            <pc:docMk/>
            <pc:sldMk cId="539421911" sldId="256"/>
            <ac:spMk id="33" creationId="{5518A66C-2479-53E1-41D9-72B612921E3E}"/>
          </ac:spMkLst>
        </pc:spChg>
        <pc:spChg chg="mod">
          <ac:chgData name="Franco Luigi Zurlo" userId="fd8515e1-d5cb-40f1-b54c-c9d34bf5af23" providerId="ADAL" clId="{85D6F2D8-A086-4AFB-9AEB-E05EF2A6DF8E}" dt="2024-11-06T10:12:18.465" v="88" actId="1076"/>
          <ac:spMkLst>
            <pc:docMk/>
            <pc:sldMk cId="539421911" sldId="256"/>
            <ac:spMk id="37" creationId="{DE9E7D6C-B03F-EDB4-294B-C78008A06AE1}"/>
          </ac:spMkLst>
        </pc:spChg>
        <pc:spChg chg="mod">
          <ac:chgData name="Franco Luigi Zurlo" userId="fd8515e1-d5cb-40f1-b54c-c9d34bf5af23" providerId="ADAL" clId="{85D6F2D8-A086-4AFB-9AEB-E05EF2A6DF8E}" dt="2024-11-06T11:23:53.374" v="390" actId="1076"/>
          <ac:spMkLst>
            <pc:docMk/>
            <pc:sldMk cId="539421911" sldId="256"/>
            <ac:spMk id="58" creationId="{0F8A340D-EC91-4F79-BC47-647F74D9869C}"/>
          </ac:spMkLst>
        </pc:spChg>
        <pc:spChg chg="mod">
          <ac:chgData name="Franco Luigi Zurlo" userId="fd8515e1-d5cb-40f1-b54c-c9d34bf5af23" providerId="ADAL" clId="{85D6F2D8-A086-4AFB-9AEB-E05EF2A6DF8E}" dt="2024-11-06T08:21:37.381" v="44" actId="115"/>
          <ac:spMkLst>
            <pc:docMk/>
            <pc:sldMk cId="539421911" sldId="256"/>
            <ac:spMk id="59" creationId="{E484DA5F-DC94-4F80-9EBF-CAFBBBBE4781}"/>
          </ac:spMkLst>
        </pc:spChg>
        <pc:spChg chg="mod">
          <ac:chgData name="Franco Luigi Zurlo" userId="fd8515e1-d5cb-40f1-b54c-c9d34bf5af23" providerId="ADAL" clId="{85D6F2D8-A086-4AFB-9AEB-E05EF2A6DF8E}" dt="2024-11-06T11:54:37.447" v="515" actId="113"/>
          <ac:spMkLst>
            <pc:docMk/>
            <pc:sldMk cId="539421911" sldId="256"/>
            <ac:spMk id="61" creationId="{52976D7E-C4BB-4734-A84D-69CB70AA44AE}"/>
          </ac:spMkLst>
        </pc:spChg>
        <pc:spChg chg="mod">
          <ac:chgData name="Franco Luigi Zurlo" userId="fd8515e1-d5cb-40f1-b54c-c9d34bf5af23" providerId="ADAL" clId="{85D6F2D8-A086-4AFB-9AEB-E05EF2A6DF8E}" dt="2024-11-06T10:25:15.853" v="263" actId="255"/>
          <ac:spMkLst>
            <pc:docMk/>
            <pc:sldMk cId="539421911" sldId="256"/>
            <ac:spMk id="71" creationId="{C3EEA0B5-061E-90D6-3F1F-BBB874F15B9F}"/>
          </ac:spMkLst>
        </pc:spChg>
        <pc:spChg chg="mod">
          <ac:chgData name="Franco Luigi Zurlo" userId="fd8515e1-d5cb-40f1-b54c-c9d34bf5af23" providerId="ADAL" clId="{85D6F2D8-A086-4AFB-9AEB-E05EF2A6DF8E}" dt="2024-11-06T10:31:39.616" v="321" actId="2711"/>
          <ac:spMkLst>
            <pc:docMk/>
            <pc:sldMk cId="539421911" sldId="256"/>
            <ac:spMk id="81" creationId="{48EE952E-C538-ED2A-525C-4C3158C82479}"/>
          </ac:spMkLst>
        </pc:spChg>
        <pc:spChg chg="mod">
          <ac:chgData name="Franco Luigi Zurlo" userId="fd8515e1-d5cb-40f1-b54c-c9d34bf5af23" providerId="ADAL" clId="{85D6F2D8-A086-4AFB-9AEB-E05EF2A6DF8E}" dt="2024-11-06T10:31:29.015" v="318" actId="2711"/>
          <ac:spMkLst>
            <pc:docMk/>
            <pc:sldMk cId="539421911" sldId="256"/>
            <ac:spMk id="82" creationId="{17D0D38A-05D4-E6F6-A5D4-33F3FFC206CF}"/>
          </ac:spMkLst>
        </pc:spChg>
        <pc:spChg chg="mod">
          <ac:chgData name="Franco Luigi Zurlo" userId="fd8515e1-d5cb-40f1-b54c-c9d34bf5af23" providerId="ADAL" clId="{85D6F2D8-A086-4AFB-9AEB-E05EF2A6DF8E}" dt="2024-11-06T10:31:45.125" v="322" actId="2711"/>
          <ac:spMkLst>
            <pc:docMk/>
            <pc:sldMk cId="539421911" sldId="256"/>
            <ac:spMk id="84" creationId="{F1035D4B-5B79-C396-C055-52C125C29EE6}"/>
          </ac:spMkLst>
        </pc:spChg>
        <pc:spChg chg="mod">
          <ac:chgData name="Franco Luigi Zurlo" userId="fd8515e1-d5cb-40f1-b54c-c9d34bf5af23" providerId="ADAL" clId="{85D6F2D8-A086-4AFB-9AEB-E05EF2A6DF8E}" dt="2024-11-11T15:47:20.368" v="633" actId="12"/>
          <ac:spMkLst>
            <pc:docMk/>
            <pc:sldMk cId="539421911" sldId="256"/>
            <ac:spMk id="87" creationId="{46DA7DA7-0B6C-2C7D-B049-E6AFA9542E9C}"/>
          </ac:spMkLst>
        </pc:spChg>
        <pc:spChg chg="mod">
          <ac:chgData name="Franco Luigi Zurlo" userId="fd8515e1-d5cb-40f1-b54c-c9d34bf5af23" providerId="ADAL" clId="{85D6F2D8-A086-4AFB-9AEB-E05EF2A6DF8E}" dt="2024-11-11T15:49:23.651" v="670" actId="1038"/>
          <ac:spMkLst>
            <pc:docMk/>
            <pc:sldMk cId="539421911" sldId="256"/>
            <ac:spMk id="93" creationId="{387F448A-105B-F93F-112F-2FDA3AAAD371}"/>
          </ac:spMkLst>
        </pc:spChg>
        <pc:spChg chg="mod">
          <ac:chgData name="Franco Luigi Zurlo" userId="fd8515e1-d5cb-40f1-b54c-c9d34bf5af23" providerId="ADAL" clId="{85D6F2D8-A086-4AFB-9AEB-E05EF2A6DF8E}" dt="2024-11-06T10:16:07.990" v="142" actId="14100"/>
          <ac:spMkLst>
            <pc:docMk/>
            <pc:sldMk cId="539421911" sldId="256"/>
            <ac:spMk id="96" creationId="{9DFA5011-AB47-459B-A020-420AF9CECC27}"/>
          </ac:spMkLst>
        </pc:spChg>
        <pc:spChg chg="mod">
          <ac:chgData name="Franco Luigi Zurlo" userId="fd8515e1-d5cb-40f1-b54c-c9d34bf5af23" providerId="ADAL" clId="{85D6F2D8-A086-4AFB-9AEB-E05EF2A6DF8E}" dt="2024-11-11T15:49:07.859" v="663" actId="1037"/>
          <ac:spMkLst>
            <pc:docMk/>
            <pc:sldMk cId="539421911" sldId="256"/>
            <ac:spMk id="99" creationId="{361BD96A-3A42-F637-F96C-589F3F8B4F39}"/>
          </ac:spMkLst>
        </pc:spChg>
        <pc:spChg chg="mod">
          <ac:chgData name="Franco Luigi Zurlo" userId="fd8515e1-d5cb-40f1-b54c-c9d34bf5af23" providerId="ADAL" clId="{85D6F2D8-A086-4AFB-9AEB-E05EF2A6DF8E}" dt="2024-11-06T10:27:17.663" v="284" actId="1037"/>
          <ac:spMkLst>
            <pc:docMk/>
            <pc:sldMk cId="539421911" sldId="256"/>
            <ac:spMk id="109" creationId="{1E2D3E5F-00C2-4997-9817-798A0A672E93}"/>
          </ac:spMkLst>
        </pc:spChg>
        <pc:spChg chg="mod">
          <ac:chgData name="Franco Luigi Zurlo" userId="fd8515e1-d5cb-40f1-b54c-c9d34bf5af23" providerId="ADAL" clId="{85D6F2D8-A086-4AFB-9AEB-E05EF2A6DF8E}" dt="2024-11-06T10:27:17.663" v="284" actId="1037"/>
          <ac:spMkLst>
            <pc:docMk/>
            <pc:sldMk cId="539421911" sldId="256"/>
            <ac:spMk id="113" creationId="{70B3AF50-559B-4863-99A7-77282C36F455}"/>
          </ac:spMkLst>
        </pc:spChg>
        <pc:spChg chg="mod">
          <ac:chgData name="Franco Luigi Zurlo" userId="fd8515e1-d5cb-40f1-b54c-c9d34bf5af23" providerId="ADAL" clId="{85D6F2D8-A086-4AFB-9AEB-E05EF2A6DF8E}" dt="2024-11-06T10:27:17.663" v="284" actId="1037"/>
          <ac:spMkLst>
            <pc:docMk/>
            <pc:sldMk cId="539421911" sldId="256"/>
            <ac:spMk id="116" creationId="{49E25C6D-10B8-4C1A-A738-8822E28B94CF}"/>
          </ac:spMkLst>
        </pc:spChg>
        <pc:spChg chg="mod">
          <ac:chgData name="Franco Luigi Zurlo" userId="fd8515e1-d5cb-40f1-b54c-c9d34bf5af23" providerId="ADAL" clId="{85D6F2D8-A086-4AFB-9AEB-E05EF2A6DF8E}" dt="2024-11-06T10:27:17.663" v="284" actId="1037"/>
          <ac:spMkLst>
            <pc:docMk/>
            <pc:sldMk cId="539421911" sldId="256"/>
            <ac:spMk id="119" creationId="{EF714E14-6F13-47FB-A56D-390F1E7FF89F}"/>
          </ac:spMkLst>
        </pc:spChg>
        <pc:spChg chg="mod">
          <ac:chgData name="Franco Luigi Zurlo" userId="fd8515e1-d5cb-40f1-b54c-c9d34bf5af23" providerId="ADAL" clId="{85D6F2D8-A086-4AFB-9AEB-E05EF2A6DF8E}" dt="2024-11-06T11:46:38.921" v="423" actId="1076"/>
          <ac:spMkLst>
            <pc:docMk/>
            <pc:sldMk cId="539421911" sldId="256"/>
            <ac:spMk id="138" creationId="{27BCF2E4-C275-D2F9-34A4-1EC0AB4CCE4E}"/>
          </ac:spMkLst>
        </pc:spChg>
        <pc:spChg chg="mod">
          <ac:chgData name="Franco Luigi Zurlo" userId="fd8515e1-d5cb-40f1-b54c-c9d34bf5af23" providerId="ADAL" clId="{85D6F2D8-A086-4AFB-9AEB-E05EF2A6DF8E}" dt="2024-11-06T11:46:41.436" v="424" actId="1076"/>
          <ac:spMkLst>
            <pc:docMk/>
            <pc:sldMk cId="539421911" sldId="256"/>
            <ac:spMk id="140" creationId="{108A110E-70DB-6039-C2A4-4A3F3AA66C93}"/>
          </ac:spMkLst>
        </pc:spChg>
        <pc:spChg chg="del mod">
          <ac:chgData name="Franco Luigi Zurlo" userId="fd8515e1-d5cb-40f1-b54c-c9d34bf5af23" providerId="ADAL" clId="{85D6F2D8-A086-4AFB-9AEB-E05EF2A6DF8E}" dt="2024-11-06T11:45:50.971" v="417" actId="478"/>
          <ac:spMkLst>
            <pc:docMk/>
            <pc:sldMk cId="539421911" sldId="256"/>
            <ac:spMk id="145" creationId="{D5174E21-07AA-B2AA-2B5D-9A9FB59BDB84}"/>
          </ac:spMkLst>
        </pc:spChg>
        <pc:spChg chg="del mod">
          <ac:chgData name="Franco Luigi Zurlo" userId="fd8515e1-d5cb-40f1-b54c-c9d34bf5af23" providerId="ADAL" clId="{85D6F2D8-A086-4AFB-9AEB-E05EF2A6DF8E}" dt="2024-11-06T11:45:46.896" v="416" actId="478"/>
          <ac:spMkLst>
            <pc:docMk/>
            <pc:sldMk cId="539421911" sldId="256"/>
            <ac:spMk id="150" creationId="{B3A54820-289D-7790-CF06-1AC5D18F779E}"/>
          </ac:spMkLst>
        </pc:spChg>
        <pc:spChg chg="mod">
          <ac:chgData name="Franco Luigi Zurlo" userId="fd8515e1-d5cb-40f1-b54c-c9d34bf5af23" providerId="ADAL" clId="{85D6F2D8-A086-4AFB-9AEB-E05EF2A6DF8E}" dt="2024-11-06T10:33:17.607" v="325" actId="1076"/>
          <ac:spMkLst>
            <pc:docMk/>
            <pc:sldMk cId="539421911" sldId="256"/>
            <ac:spMk id="163" creationId="{5B3BDCAF-6425-015A-9C28-4219DE275D25}"/>
          </ac:spMkLst>
        </pc:spChg>
        <pc:spChg chg="mod">
          <ac:chgData name="Franco Luigi Zurlo" userId="fd8515e1-d5cb-40f1-b54c-c9d34bf5af23" providerId="ADAL" clId="{85D6F2D8-A086-4AFB-9AEB-E05EF2A6DF8E}" dt="2024-11-06T10:33:17.607" v="325" actId="1076"/>
          <ac:spMkLst>
            <pc:docMk/>
            <pc:sldMk cId="539421911" sldId="256"/>
            <ac:spMk id="164" creationId="{99DEE521-3E1B-F5DD-C5FD-F51550FA8EE5}"/>
          </ac:spMkLst>
        </pc:spChg>
        <pc:spChg chg="mod">
          <ac:chgData name="Franco Luigi Zurlo" userId="fd8515e1-d5cb-40f1-b54c-c9d34bf5af23" providerId="ADAL" clId="{85D6F2D8-A086-4AFB-9AEB-E05EF2A6DF8E}" dt="2024-11-06T10:33:17.607" v="325" actId="1076"/>
          <ac:spMkLst>
            <pc:docMk/>
            <pc:sldMk cId="539421911" sldId="256"/>
            <ac:spMk id="165" creationId="{CCE3D2C2-AAB2-C334-5D03-5B9930A94E39}"/>
          </ac:spMkLst>
        </pc:spChg>
        <pc:spChg chg="mod">
          <ac:chgData name="Franco Luigi Zurlo" userId="fd8515e1-d5cb-40f1-b54c-c9d34bf5af23" providerId="ADAL" clId="{85D6F2D8-A086-4AFB-9AEB-E05EF2A6DF8E}" dt="2024-11-06T10:33:17.607" v="325" actId="1076"/>
          <ac:spMkLst>
            <pc:docMk/>
            <pc:sldMk cId="539421911" sldId="256"/>
            <ac:spMk id="172" creationId="{9E55E30C-1DB0-5510-E7E9-02DB5EA55C07}"/>
          </ac:spMkLst>
        </pc:spChg>
        <pc:spChg chg="mod">
          <ac:chgData name="Franco Luigi Zurlo" userId="fd8515e1-d5cb-40f1-b54c-c9d34bf5af23" providerId="ADAL" clId="{85D6F2D8-A086-4AFB-9AEB-E05EF2A6DF8E}" dt="2024-11-06T10:24:01.605" v="249" actId="2711"/>
          <ac:spMkLst>
            <pc:docMk/>
            <pc:sldMk cId="539421911" sldId="256"/>
            <ac:spMk id="188" creationId="{FE1844F0-26AB-D477-D6A8-04A38706E702}"/>
          </ac:spMkLst>
        </pc:spChg>
        <pc:spChg chg="mod">
          <ac:chgData name="Franco Luigi Zurlo" userId="fd8515e1-d5cb-40f1-b54c-c9d34bf5af23" providerId="ADAL" clId="{85D6F2D8-A086-4AFB-9AEB-E05EF2A6DF8E}" dt="2024-11-06T10:33:25.500" v="329" actId="1037"/>
          <ac:spMkLst>
            <pc:docMk/>
            <pc:sldMk cId="539421911" sldId="256"/>
            <ac:spMk id="191" creationId="{344BF0C7-EA0C-A8FC-C224-525BC8EE7B2A}"/>
          </ac:spMkLst>
        </pc:spChg>
        <pc:spChg chg="mod">
          <ac:chgData name="Franco Luigi Zurlo" userId="fd8515e1-d5cb-40f1-b54c-c9d34bf5af23" providerId="ADAL" clId="{85D6F2D8-A086-4AFB-9AEB-E05EF2A6DF8E}" dt="2024-11-06T10:33:25.500" v="329" actId="1037"/>
          <ac:spMkLst>
            <pc:docMk/>
            <pc:sldMk cId="539421911" sldId="256"/>
            <ac:spMk id="199" creationId="{A44A4DE2-6B3B-89D6-8B6D-23C806A2C457}"/>
          </ac:spMkLst>
        </pc:spChg>
        <pc:spChg chg="mod">
          <ac:chgData name="Franco Luigi Zurlo" userId="fd8515e1-d5cb-40f1-b54c-c9d34bf5af23" providerId="ADAL" clId="{85D6F2D8-A086-4AFB-9AEB-E05EF2A6DF8E}" dt="2024-11-06T10:33:25.500" v="329" actId="1037"/>
          <ac:spMkLst>
            <pc:docMk/>
            <pc:sldMk cId="539421911" sldId="256"/>
            <ac:spMk id="200" creationId="{FC68A644-C790-8F77-4FCF-1E17BE098125}"/>
          </ac:spMkLst>
        </pc:spChg>
        <pc:spChg chg="mod">
          <ac:chgData name="Franco Luigi Zurlo" userId="fd8515e1-d5cb-40f1-b54c-c9d34bf5af23" providerId="ADAL" clId="{85D6F2D8-A086-4AFB-9AEB-E05EF2A6DF8E}" dt="2024-11-06T10:33:25.500" v="329" actId="1037"/>
          <ac:spMkLst>
            <pc:docMk/>
            <pc:sldMk cId="539421911" sldId="256"/>
            <ac:spMk id="203" creationId="{515D0DDC-B3C0-C1EA-A020-1FF02905AA32}"/>
          </ac:spMkLst>
        </pc:spChg>
        <pc:spChg chg="mod">
          <ac:chgData name="Franco Luigi Zurlo" userId="fd8515e1-d5cb-40f1-b54c-c9d34bf5af23" providerId="ADAL" clId="{85D6F2D8-A086-4AFB-9AEB-E05EF2A6DF8E}" dt="2024-11-06T10:24:36.332" v="257" actId="2711"/>
          <ac:spMkLst>
            <pc:docMk/>
            <pc:sldMk cId="539421911" sldId="256"/>
            <ac:spMk id="209" creationId="{4301ADF4-9DD7-FBBC-FA84-007570742398}"/>
          </ac:spMkLst>
        </pc:spChg>
        <pc:spChg chg="mod">
          <ac:chgData name="Franco Luigi Zurlo" userId="fd8515e1-d5cb-40f1-b54c-c9d34bf5af23" providerId="ADAL" clId="{85D6F2D8-A086-4AFB-9AEB-E05EF2A6DF8E}" dt="2024-11-06T10:33:25.500" v="329" actId="1037"/>
          <ac:spMkLst>
            <pc:docMk/>
            <pc:sldMk cId="539421911" sldId="256"/>
            <ac:spMk id="210" creationId="{5F973543-683B-6702-9A55-17AE0B60F054}"/>
          </ac:spMkLst>
        </pc:spChg>
        <pc:spChg chg="mod">
          <ac:chgData name="Franco Luigi Zurlo" userId="fd8515e1-d5cb-40f1-b54c-c9d34bf5af23" providerId="ADAL" clId="{85D6F2D8-A086-4AFB-9AEB-E05EF2A6DF8E}" dt="2024-11-06T10:24:49.548" v="259" actId="2711"/>
          <ac:spMkLst>
            <pc:docMk/>
            <pc:sldMk cId="539421911" sldId="256"/>
            <ac:spMk id="218" creationId="{718BD84D-0FE6-33F7-4C95-EDAA2A434128}"/>
          </ac:spMkLst>
        </pc:spChg>
        <pc:grpChg chg="mod">
          <ac:chgData name="Franco Luigi Zurlo" userId="fd8515e1-d5cb-40f1-b54c-c9d34bf5af23" providerId="ADAL" clId="{85D6F2D8-A086-4AFB-9AEB-E05EF2A6DF8E}" dt="2024-11-06T10:27:17.663" v="284" actId="1037"/>
          <ac:grpSpMkLst>
            <pc:docMk/>
            <pc:sldMk cId="539421911" sldId="256"/>
            <ac:grpSpMk id="4" creationId="{DCF0510F-BFB8-43D3-BBDF-C15279484852}"/>
          </ac:grpSpMkLst>
        </pc:grpChg>
        <pc:grpChg chg="mod">
          <ac:chgData name="Franco Luigi Zurlo" userId="fd8515e1-d5cb-40f1-b54c-c9d34bf5af23" providerId="ADAL" clId="{85D6F2D8-A086-4AFB-9AEB-E05EF2A6DF8E}" dt="2024-11-06T10:23:12.465" v="243" actId="1076"/>
          <ac:grpSpMkLst>
            <pc:docMk/>
            <pc:sldMk cId="539421911" sldId="256"/>
            <ac:grpSpMk id="6" creationId="{98FF1AB1-80EB-4811-816D-3356508C2EB7}"/>
          </ac:grpSpMkLst>
        </pc:grpChg>
        <pc:grpChg chg="mod">
          <ac:chgData name="Franco Luigi Zurlo" userId="fd8515e1-d5cb-40f1-b54c-c9d34bf5af23" providerId="ADAL" clId="{85D6F2D8-A086-4AFB-9AEB-E05EF2A6DF8E}" dt="2024-11-06T10:22:12.450" v="230" actId="1036"/>
          <ac:grpSpMkLst>
            <pc:docMk/>
            <pc:sldMk cId="539421911" sldId="256"/>
            <ac:grpSpMk id="79" creationId="{9DDF27BF-FB20-845C-C795-3ACC5B65095E}"/>
          </ac:grpSpMkLst>
        </pc:grpChg>
        <pc:grpChg chg="mod">
          <ac:chgData name="Franco Luigi Zurlo" userId="fd8515e1-d5cb-40f1-b54c-c9d34bf5af23" providerId="ADAL" clId="{85D6F2D8-A086-4AFB-9AEB-E05EF2A6DF8E}" dt="2024-11-06T10:10:26.430" v="76" actId="1076"/>
          <ac:grpSpMkLst>
            <pc:docMk/>
            <pc:sldMk cId="539421911" sldId="256"/>
            <ac:grpSpMk id="107" creationId="{C1E87635-E10F-15D1-A2CC-A1C5D2313034}"/>
          </ac:grpSpMkLst>
        </pc:grpChg>
        <pc:grpChg chg="mod">
          <ac:chgData name="Franco Luigi Zurlo" userId="fd8515e1-d5cb-40f1-b54c-c9d34bf5af23" providerId="ADAL" clId="{85D6F2D8-A086-4AFB-9AEB-E05EF2A6DF8E}" dt="2024-11-06T10:27:17.663" v="284" actId="1037"/>
          <ac:grpSpMkLst>
            <pc:docMk/>
            <pc:sldMk cId="539421911" sldId="256"/>
            <ac:grpSpMk id="108" creationId="{ABA416D0-24F1-4988-B2B1-E016609CA12E}"/>
          </ac:grpSpMkLst>
        </pc:grpChg>
        <pc:grpChg chg="mod">
          <ac:chgData name="Franco Luigi Zurlo" userId="fd8515e1-d5cb-40f1-b54c-c9d34bf5af23" providerId="ADAL" clId="{85D6F2D8-A086-4AFB-9AEB-E05EF2A6DF8E}" dt="2024-11-06T10:27:17.663" v="284" actId="1037"/>
          <ac:grpSpMkLst>
            <pc:docMk/>
            <pc:sldMk cId="539421911" sldId="256"/>
            <ac:grpSpMk id="111" creationId="{C3420919-D949-4DEC-B8BB-19D0290D44DE}"/>
          </ac:grpSpMkLst>
        </pc:grpChg>
        <pc:grpChg chg="mod">
          <ac:chgData name="Franco Luigi Zurlo" userId="fd8515e1-d5cb-40f1-b54c-c9d34bf5af23" providerId="ADAL" clId="{85D6F2D8-A086-4AFB-9AEB-E05EF2A6DF8E}" dt="2024-11-06T10:27:17.663" v="284" actId="1037"/>
          <ac:grpSpMkLst>
            <pc:docMk/>
            <pc:sldMk cId="539421911" sldId="256"/>
            <ac:grpSpMk id="114" creationId="{9AEF1106-A98A-46F8-915B-486A005EC5B9}"/>
          </ac:grpSpMkLst>
        </pc:grpChg>
        <pc:grpChg chg="mod">
          <ac:chgData name="Franco Luigi Zurlo" userId="fd8515e1-d5cb-40f1-b54c-c9d34bf5af23" providerId="ADAL" clId="{85D6F2D8-A086-4AFB-9AEB-E05EF2A6DF8E}" dt="2024-11-06T10:27:17.663" v="284" actId="1037"/>
          <ac:grpSpMkLst>
            <pc:docMk/>
            <pc:sldMk cId="539421911" sldId="256"/>
            <ac:grpSpMk id="117" creationId="{2396B6DE-2ACF-473C-8D9E-A47EE488C3F4}"/>
          </ac:grpSpMkLst>
        </pc:grpChg>
        <pc:grpChg chg="mod">
          <ac:chgData name="Franco Luigi Zurlo" userId="fd8515e1-d5cb-40f1-b54c-c9d34bf5af23" providerId="ADAL" clId="{85D6F2D8-A086-4AFB-9AEB-E05EF2A6DF8E}" dt="2024-11-06T10:33:25.500" v="329" actId="1037"/>
          <ac:grpSpMkLst>
            <pc:docMk/>
            <pc:sldMk cId="539421911" sldId="256"/>
            <ac:grpSpMk id="187" creationId="{D774C707-8823-ACA3-DF37-5D3069E5E4F9}"/>
          </ac:grpSpMkLst>
        </pc:grpChg>
        <pc:grpChg chg="mod">
          <ac:chgData name="Franco Luigi Zurlo" userId="fd8515e1-d5cb-40f1-b54c-c9d34bf5af23" providerId="ADAL" clId="{85D6F2D8-A086-4AFB-9AEB-E05EF2A6DF8E}" dt="2024-11-06T10:33:25.500" v="329" actId="1037"/>
          <ac:grpSpMkLst>
            <pc:docMk/>
            <pc:sldMk cId="539421911" sldId="256"/>
            <ac:grpSpMk id="207" creationId="{62361FAD-6B8E-5B85-6692-B3B5D04D595B}"/>
          </ac:grpSpMkLst>
        </pc:grpChg>
        <pc:grpChg chg="mod">
          <ac:chgData name="Franco Luigi Zurlo" userId="fd8515e1-d5cb-40f1-b54c-c9d34bf5af23" providerId="ADAL" clId="{85D6F2D8-A086-4AFB-9AEB-E05EF2A6DF8E}" dt="2024-11-06T10:33:25.500" v="329" actId="1037"/>
          <ac:grpSpMkLst>
            <pc:docMk/>
            <pc:sldMk cId="539421911" sldId="256"/>
            <ac:grpSpMk id="216" creationId="{268F6E65-2FA3-7BA8-8B13-24F4C8EF60EE}"/>
          </ac:grpSpMkLst>
        </pc:grpChg>
        <pc:graphicFrameChg chg="mod">
          <ac:chgData name="Franco Luigi Zurlo" userId="fd8515e1-d5cb-40f1-b54c-c9d34bf5af23" providerId="ADAL" clId="{85D6F2D8-A086-4AFB-9AEB-E05EF2A6DF8E}" dt="2024-11-06T11:50:29.035" v="463"/>
          <ac:graphicFrameMkLst>
            <pc:docMk/>
            <pc:sldMk cId="539421911" sldId="256"/>
            <ac:graphicFrameMk id="7" creationId="{BCD5E020-69F9-00D2-78B9-9FB26E9B0723}"/>
          </ac:graphicFrameMkLst>
        </pc:graphicFrameChg>
        <pc:graphicFrameChg chg="mod">
          <ac:chgData name="Franco Luigi Zurlo" userId="fd8515e1-d5cb-40f1-b54c-c9d34bf5af23" providerId="ADAL" clId="{85D6F2D8-A086-4AFB-9AEB-E05EF2A6DF8E}" dt="2024-11-06T10:33:17.607" v="325" actId="1076"/>
          <ac:graphicFrameMkLst>
            <pc:docMk/>
            <pc:sldMk cId="539421911" sldId="256"/>
            <ac:graphicFrameMk id="11" creationId="{D0158950-7CA7-A113-D873-4DEF513518F5}"/>
          </ac:graphicFrameMkLst>
        </pc:graphicFrameChg>
        <pc:graphicFrameChg chg="add mod">
          <ac:chgData name="Franco Luigi Zurlo" userId="fd8515e1-d5cb-40f1-b54c-c9d34bf5af23" providerId="ADAL" clId="{85D6F2D8-A086-4AFB-9AEB-E05EF2A6DF8E}" dt="2024-11-06T11:46:54.514" v="426" actId="1036"/>
          <ac:graphicFrameMkLst>
            <pc:docMk/>
            <pc:sldMk cId="539421911" sldId="256"/>
            <ac:graphicFrameMk id="15" creationId="{1BDE9CDC-22D0-084A-8819-42BB700D3DDA}"/>
          </ac:graphicFrameMkLst>
        </pc:graphicFrameChg>
        <pc:graphicFrameChg chg="add mod">
          <ac:chgData name="Franco Luigi Zurlo" userId="fd8515e1-d5cb-40f1-b54c-c9d34bf5af23" providerId="ADAL" clId="{85D6F2D8-A086-4AFB-9AEB-E05EF2A6DF8E}" dt="2024-11-06T11:44:03.878" v="402"/>
          <ac:graphicFrameMkLst>
            <pc:docMk/>
            <pc:sldMk cId="539421911" sldId="256"/>
            <ac:graphicFrameMk id="16" creationId="{7F1B33BD-275D-4861-A86A-F9C0173DE63C}"/>
          </ac:graphicFrameMkLst>
        </pc:graphicFrameChg>
        <pc:graphicFrameChg chg="add mod">
          <ac:chgData name="Franco Luigi Zurlo" userId="fd8515e1-d5cb-40f1-b54c-c9d34bf5af23" providerId="ADAL" clId="{85D6F2D8-A086-4AFB-9AEB-E05EF2A6DF8E}" dt="2024-11-06T11:51:09.126" v="473" actId="14100"/>
          <ac:graphicFrameMkLst>
            <pc:docMk/>
            <pc:sldMk cId="539421911" sldId="256"/>
            <ac:graphicFrameMk id="17" creationId="{7F1B33BD-275D-4861-A86A-F9C0173DE63C}"/>
          </ac:graphicFrameMkLst>
        </pc:graphicFrameChg>
        <pc:graphicFrameChg chg="mod">
          <ac:chgData name="Franco Luigi Zurlo" userId="fd8515e1-d5cb-40f1-b54c-c9d34bf5af23" providerId="ADAL" clId="{85D6F2D8-A086-4AFB-9AEB-E05EF2A6DF8E}" dt="2024-11-06T10:33:25.500" v="329" actId="1037"/>
          <ac:graphicFrameMkLst>
            <pc:docMk/>
            <pc:sldMk cId="539421911" sldId="256"/>
            <ac:graphicFrameMk id="24" creationId="{3C75AEA8-7768-4137-8472-32FE84AC2E02}"/>
          </ac:graphicFrameMkLst>
        </pc:graphicFrameChg>
        <pc:graphicFrameChg chg="mod">
          <ac:chgData name="Franco Luigi Zurlo" userId="fd8515e1-d5cb-40f1-b54c-c9d34bf5af23" providerId="ADAL" clId="{85D6F2D8-A086-4AFB-9AEB-E05EF2A6DF8E}" dt="2024-11-06T10:33:25.500" v="329" actId="1037"/>
          <ac:graphicFrameMkLst>
            <pc:docMk/>
            <pc:sldMk cId="539421911" sldId="256"/>
            <ac:graphicFrameMk id="186" creationId="{BF38DC2F-C087-086E-F6B2-23BB22EA9A28}"/>
          </ac:graphicFrameMkLst>
        </pc:graphicFrameChg>
        <pc:graphicFrameChg chg="mod">
          <ac:chgData name="Franco Luigi Zurlo" userId="fd8515e1-d5cb-40f1-b54c-c9d34bf5af23" providerId="ADAL" clId="{85D6F2D8-A086-4AFB-9AEB-E05EF2A6DF8E}" dt="2024-11-06T10:33:25.500" v="329" actId="1037"/>
          <ac:graphicFrameMkLst>
            <pc:docMk/>
            <pc:sldMk cId="539421911" sldId="256"/>
            <ac:graphicFrameMk id="205" creationId="{C219581B-83B5-F7DF-9D1D-1CAC877625E2}"/>
          </ac:graphicFrameMkLst>
        </pc:graphicFrameChg>
        <pc:graphicFrameChg chg="mod">
          <ac:chgData name="Franco Luigi Zurlo" userId="fd8515e1-d5cb-40f1-b54c-c9d34bf5af23" providerId="ADAL" clId="{85D6F2D8-A086-4AFB-9AEB-E05EF2A6DF8E}" dt="2024-11-06T10:33:25.500" v="329" actId="1037"/>
          <ac:graphicFrameMkLst>
            <pc:docMk/>
            <pc:sldMk cId="539421911" sldId="256"/>
            <ac:graphicFrameMk id="214" creationId="{CAB58321-A741-9655-6FB4-FB85FC66AE23}"/>
          </ac:graphicFrameMkLst>
        </pc:graphicFrameChg>
        <pc:picChg chg="mod">
          <ac:chgData name="Franco Luigi Zurlo" userId="fd8515e1-d5cb-40f1-b54c-c9d34bf5af23" providerId="ADAL" clId="{85D6F2D8-A086-4AFB-9AEB-E05EF2A6DF8E}" dt="2024-11-06T10:33:17.607" v="325" actId="1076"/>
          <ac:picMkLst>
            <pc:docMk/>
            <pc:sldMk cId="539421911" sldId="256"/>
            <ac:picMk id="21" creationId="{D353F0A2-E8A5-B999-585D-131DEA47211A}"/>
          </ac:picMkLst>
        </pc:picChg>
        <pc:picChg chg="add mod">
          <ac:chgData name="Franco Luigi Zurlo" userId="fd8515e1-d5cb-40f1-b54c-c9d34bf5af23" providerId="ADAL" clId="{85D6F2D8-A086-4AFB-9AEB-E05EF2A6DF8E}" dt="2024-11-06T11:59:32.790" v="606" actId="1076"/>
          <ac:picMkLst>
            <pc:docMk/>
            <pc:sldMk cId="539421911" sldId="256"/>
            <ac:picMk id="23" creationId="{A02A2E58-4DB4-7C61-C375-DD1620ABD05F}"/>
          </ac:picMkLst>
        </pc:picChg>
        <pc:picChg chg="mod">
          <ac:chgData name="Franco Luigi Zurlo" userId="fd8515e1-d5cb-40f1-b54c-c9d34bf5af23" providerId="ADAL" clId="{85D6F2D8-A086-4AFB-9AEB-E05EF2A6DF8E}" dt="2024-11-06T10:33:25.500" v="329" actId="1037"/>
          <ac:picMkLst>
            <pc:docMk/>
            <pc:sldMk cId="539421911" sldId="256"/>
            <ac:picMk id="25" creationId="{4509BB21-8DE9-5A9C-23CE-362AEB9CB8A6}"/>
          </ac:picMkLst>
        </pc:picChg>
        <pc:picChg chg="mod">
          <ac:chgData name="Franco Luigi Zurlo" userId="fd8515e1-d5cb-40f1-b54c-c9d34bf5af23" providerId="ADAL" clId="{85D6F2D8-A086-4AFB-9AEB-E05EF2A6DF8E}" dt="2024-11-06T11:58:26.210" v="524" actId="12789"/>
          <ac:picMkLst>
            <pc:docMk/>
            <pc:sldMk cId="539421911" sldId="256"/>
            <ac:picMk id="31" creationId="{625796E5-B3B7-DC3B-D8C5-511ED059A383}"/>
          </ac:picMkLst>
        </pc:picChg>
        <pc:picChg chg="del mod">
          <ac:chgData name="Franco Luigi Zurlo" userId="fd8515e1-d5cb-40f1-b54c-c9d34bf5af23" providerId="ADAL" clId="{85D6F2D8-A086-4AFB-9AEB-E05EF2A6DF8E}" dt="2024-11-06T11:58:10.112" v="516" actId="478"/>
          <ac:picMkLst>
            <pc:docMk/>
            <pc:sldMk cId="539421911" sldId="256"/>
            <ac:picMk id="35" creationId="{093DE15A-5968-CA7C-3B10-FC4C5CCDEF9F}"/>
          </ac:picMkLst>
        </pc:picChg>
        <pc:picChg chg="del">
          <ac:chgData name="Franco Luigi Zurlo" userId="fd8515e1-d5cb-40f1-b54c-c9d34bf5af23" providerId="ADAL" clId="{85D6F2D8-A086-4AFB-9AEB-E05EF2A6DF8E}" dt="2024-11-06T11:51:48.315" v="477" actId="478"/>
          <ac:picMkLst>
            <pc:docMk/>
            <pc:sldMk cId="539421911" sldId="256"/>
            <ac:picMk id="62" creationId="{4553F142-ADA4-3055-B745-AE93C237114E}"/>
          </ac:picMkLst>
        </pc:picChg>
        <pc:picChg chg="mod">
          <ac:chgData name="Franco Luigi Zurlo" userId="fd8515e1-d5cb-40f1-b54c-c9d34bf5af23" providerId="ADAL" clId="{85D6F2D8-A086-4AFB-9AEB-E05EF2A6DF8E}" dt="2024-11-11T15:49:23.651" v="670" actId="1038"/>
          <ac:picMkLst>
            <pc:docMk/>
            <pc:sldMk cId="539421911" sldId="256"/>
            <ac:picMk id="88" creationId="{393712BA-39C8-C4E2-4086-88A88F0F3A61}"/>
          </ac:picMkLst>
        </pc:picChg>
        <pc:picChg chg="mod">
          <ac:chgData name="Franco Luigi Zurlo" userId="fd8515e1-d5cb-40f1-b54c-c9d34bf5af23" providerId="ADAL" clId="{85D6F2D8-A086-4AFB-9AEB-E05EF2A6DF8E}" dt="2024-11-11T15:49:07.859" v="663" actId="1037"/>
          <ac:picMkLst>
            <pc:docMk/>
            <pc:sldMk cId="539421911" sldId="256"/>
            <ac:picMk id="98" creationId="{8E69839C-B321-197A-6150-D8CC5E4719E9}"/>
          </ac:picMkLst>
        </pc:picChg>
        <pc:picChg chg="mod">
          <ac:chgData name="Franco Luigi Zurlo" userId="fd8515e1-d5cb-40f1-b54c-c9d34bf5af23" providerId="ADAL" clId="{85D6F2D8-A086-4AFB-9AEB-E05EF2A6DF8E}" dt="2024-11-06T10:27:24.368" v="287" actId="1038"/>
          <ac:picMkLst>
            <pc:docMk/>
            <pc:sldMk cId="539421911" sldId="256"/>
            <ac:picMk id="110" creationId="{A3DFDA85-3889-42A9-BD9C-04DD49FFDD7B}"/>
          </ac:picMkLst>
        </pc:picChg>
        <pc:picChg chg="mod">
          <ac:chgData name="Franco Luigi Zurlo" userId="fd8515e1-d5cb-40f1-b54c-c9d34bf5af23" providerId="ADAL" clId="{85D6F2D8-A086-4AFB-9AEB-E05EF2A6DF8E}" dt="2024-11-06T10:27:17.663" v="284" actId="1037"/>
          <ac:picMkLst>
            <pc:docMk/>
            <pc:sldMk cId="539421911" sldId="256"/>
            <ac:picMk id="112" creationId="{C48B96C6-8830-4AB7-B1E4-82902879D96D}"/>
          </ac:picMkLst>
        </pc:picChg>
        <pc:picChg chg="mod">
          <ac:chgData name="Franco Luigi Zurlo" userId="fd8515e1-d5cb-40f1-b54c-c9d34bf5af23" providerId="ADAL" clId="{85D6F2D8-A086-4AFB-9AEB-E05EF2A6DF8E}" dt="2024-11-06T10:27:34.229" v="294" actId="1038"/>
          <ac:picMkLst>
            <pc:docMk/>
            <pc:sldMk cId="539421911" sldId="256"/>
            <ac:picMk id="115" creationId="{7153AA47-24F7-4B69-B2B2-F59752260766}"/>
          </ac:picMkLst>
        </pc:picChg>
        <pc:picChg chg="mod">
          <ac:chgData name="Franco Luigi Zurlo" userId="fd8515e1-d5cb-40f1-b54c-c9d34bf5af23" providerId="ADAL" clId="{85D6F2D8-A086-4AFB-9AEB-E05EF2A6DF8E}" dt="2024-11-06T10:27:17.663" v="284" actId="1037"/>
          <ac:picMkLst>
            <pc:docMk/>
            <pc:sldMk cId="539421911" sldId="256"/>
            <ac:picMk id="118" creationId="{9C778849-E34B-4177-ADFE-8B21FEF76C92}"/>
          </ac:picMkLst>
        </pc:picChg>
        <pc:picChg chg="mod">
          <ac:chgData name="Franco Luigi Zurlo" userId="fd8515e1-d5cb-40f1-b54c-c9d34bf5af23" providerId="ADAL" clId="{85D6F2D8-A086-4AFB-9AEB-E05EF2A6DF8E}" dt="2024-11-06T11:24:09.937" v="394" actId="1036"/>
          <ac:picMkLst>
            <pc:docMk/>
            <pc:sldMk cId="539421911" sldId="256"/>
            <ac:picMk id="152" creationId="{65A24060-0B89-ADA8-81DB-3821A3F7152A}"/>
          </ac:picMkLst>
        </pc:picChg>
        <pc:picChg chg="mod">
          <ac:chgData name="Franco Luigi Zurlo" userId="fd8515e1-d5cb-40f1-b54c-c9d34bf5af23" providerId="ADAL" clId="{85D6F2D8-A086-4AFB-9AEB-E05EF2A6DF8E}" dt="2024-11-06T11:51:16.202" v="475" actId="14100"/>
          <ac:picMkLst>
            <pc:docMk/>
            <pc:sldMk cId="539421911" sldId="256"/>
            <ac:picMk id="153" creationId="{6FB33E1D-7FB1-48B2-69BC-157D899F9D34}"/>
          </ac:picMkLst>
        </pc:picChg>
        <pc:picChg chg="mod">
          <ac:chgData name="Franco Luigi Zurlo" userId="fd8515e1-d5cb-40f1-b54c-c9d34bf5af23" providerId="ADAL" clId="{85D6F2D8-A086-4AFB-9AEB-E05EF2A6DF8E}" dt="2024-11-06T10:33:25.500" v="329" actId="1037"/>
          <ac:picMkLst>
            <pc:docMk/>
            <pc:sldMk cId="539421911" sldId="256"/>
            <ac:picMk id="190" creationId="{4229711A-BFF0-5438-7341-FA2E75764C53}"/>
          </ac:picMkLst>
        </pc:picChg>
        <pc:picChg chg="mod">
          <ac:chgData name="Franco Luigi Zurlo" userId="fd8515e1-d5cb-40f1-b54c-c9d34bf5af23" providerId="ADAL" clId="{85D6F2D8-A086-4AFB-9AEB-E05EF2A6DF8E}" dt="2024-11-06T10:33:25.500" v="329" actId="1037"/>
          <ac:picMkLst>
            <pc:docMk/>
            <pc:sldMk cId="539421911" sldId="256"/>
            <ac:picMk id="206" creationId="{E321809D-A36A-EEF5-FCCB-C9126BE24901}"/>
          </ac:picMkLst>
        </pc:picChg>
        <pc:picChg chg="mod">
          <ac:chgData name="Franco Luigi Zurlo" userId="fd8515e1-d5cb-40f1-b54c-c9d34bf5af23" providerId="ADAL" clId="{85D6F2D8-A086-4AFB-9AEB-E05EF2A6DF8E}" dt="2024-11-06T10:33:25.500" v="329" actId="1037"/>
          <ac:picMkLst>
            <pc:docMk/>
            <pc:sldMk cId="539421911" sldId="256"/>
            <ac:picMk id="215" creationId="{0EF79EDA-AE8D-32D7-F0DF-448E381A09E5}"/>
          </ac:picMkLst>
        </pc:picChg>
        <pc:picChg chg="mod">
          <ac:chgData name="Franco Luigi Zurlo" userId="fd8515e1-d5cb-40f1-b54c-c9d34bf5af23" providerId="ADAL" clId="{85D6F2D8-A086-4AFB-9AEB-E05EF2A6DF8E}" dt="2024-11-06T10:14:50.780" v="135" actId="1076"/>
          <ac:picMkLst>
            <pc:docMk/>
            <pc:sldMk cId="539421911" sldId="256"/>
            <ac:picMk id="1026" creationId="{534D4F3A-AEE7-B2B6-0E41-67A8AF8CCE04}"/>
          </ac:picMkLst>
        </pc:picChg>
        <pc:cxnChg chg="mod">
          <ac:chgData name="Franco Luigi Zurlo" userId="fd8515e1-d5cb-40f1-b54c-c9d34bf5af23" providerId="ADAL" clId="{85D6F2D8-A086-4AFB-9AEB-E05EF2A6DF8E}" dt="2024-11-06T10:14:16.889" v="132" actId="1035"/>
          <ac:cxnSpMkLst>
            <pc:docMk/>
            <pc:sldMk cId="539421911" sldId="256"/>
            <ac:cxnSpMk id="178" creationId="{A6AFC92D-C36E-791D-9D32-66BF11E702C9}"/>
          </ac:cxnSpMkLst>
        </pc:cxnChg>
      </pc:sldChg>
      <pc:sldChg chg="addSp delSp modSp mod">
        <pc:chgData name="Franco Luigi Zurlo" userId="fd8515e1-d5cb-40f1-b54c-c9d34bf5af23" providerId="ADAL" clId="{85D6F2D8-A086-4AFB-9AEB-E05EF2A6DF8E}" dt="2024-11-12T16:00:21.264" v="765" actId="1076"/>
        <pc:sldMkLst>
          <pc:docMk/>
          <pc:sldMk cId="732584924" sldId="257"/>
        </pc:sldMkLst>
        <pc:spChg chg="mod">
          <ac:chgData name="Franco Luigi Zurlo" userId="fd8515e1-d5cb-40f1-b54c-c9d34bf5af23" providerId="ADAL" clId="{85D6F2D8-A086-4AFB-9AEB-E05EF2A6DF8E}" dt="2024-11-11T16:08:51.045" v="735" actId="20577"/>
          <ac:spMkLst>
            <pc:docMk/>
            <pc:sldMk cId="732584924" sldId="257"/>
            <ac:spMk id="14" creationId="{2233DD05-15EB-2C68-5530-46C876C3E2C7}"/>
          </ac:spMkLst>
        </pc:spChg>
        <pc:spChg chg="add mod">
          <ac:chgData name="Franco Luigi Zurlo" userId="fd8515e1-d5cb-40f1-b54c-c9d34bf5af23" providerId="ADAL" clId="{85D6F2D8-A086-4AFB-9AEB-E05EF2A6DF8E}" dt="2024-11-11T15:52:24.509" v="693" actId="1035"/>
          <ac:spMkLst>
            <pc:docMk/>
            <pc:sldMk cId="732584924" sldId="257"/>
            <ac:spMk id="16" creationId="{52FD788C-D8F1-388B-461A-01B584A15918}"/>
          </ac:spMkLst>
        </pc:spChg>
        <pc:spChg chg="add">
          <ac:chgData name="Franco Luigi Zurlo" userId="fd8515e1-d5cb-40f1-b54c-c9d34bf5af23" providerId="ADAL" clId="{85D6F2D8-A086-4AFB-9AEB-E05EF2A6DF8E}" dt="2024-11-12T15:59:28.878" v="750"/>
          <ac:spMkLst>
            <pc:docMk/>
            <pc:sldMk cId="732584924" sldId="257"/>
            <ac:spMk id="20" creationId="{50AD23AF-A134-11E7-EDA6-82870BF3C1E2}"/>
          </ac:spMkLst>
        </pc:spChg>
        <pc:spChg chg="add">
          <ac:chgData name="Franco Luigi Zurlo" userId="fd8515e1-d5cb-40f1-b54c-c9d34bf5af23" providerId="ADAL" clId="{85D6F2D8-A086-4AFB-9AEB-E05EF2A6DF8E}" dt="2024-11-12T15:59:32.106" v="751"/>
          <ac:spMkLst>
            <pc:docMk/>
            <pc:sldMk cId="732584924" sldId="257"/>
            <ac:spMk id="26" creationId="{4D003001-FCA4-3B37-5BE2-1F23B2721FF3}"/>
          </ac:spMkLst>
        </pc:spChg>
        <pc:spChg chg="add mod">
          <ac:chgData name="Franco Luigi Zurlo" userId="fd8515e1-d5cb-40f1-b54c-c9d34bf5af23" providerId="ADAL" clId="{85D6F2D8-A086-4AFB-9AEB-E05EF2A6DF8E}" dt="2024-11-12T16:00:21.264" v="765" actId="1076"/>
          <ac:spMkLst>
            <pc:docMk/>
            <pc:sldMk cId="732584924" sldId="257"/>
            <ac:spMk id="27" creationId="{C6434786-AAA9-DA82-E815-51AD328C5776}"/>
          </ac:spMkLst>
        </pc:spChg>
        <pc:spChg chg="mod">
          <ac:chgData name="Franco Luigi Zurlo" userId="fd8515e1-d5cb-40f1-b54c-c9d34bf5af23" providerId="ADAL" clId="{85D6F2D8-A086-4AFB-9AEB-E05EF2A6DF8E}" dt="2024-11-11T16:09:03.398" v="736" actId="14100"/>
          <ac:spMkLst>
            <pc:docMk/>
            <pc:sldMk cId="732584924" sldId="257"/>
            <ac:spMk id="37" creationId="{DE9E7D6C-B03F-EDB4-294B-C78008A06AE1}"/>
          </ac:spMkLst>
        </pc:spChg>
        <pc:spChg chg="mod">
          <ac:chgData name="Franco Luigi Zurlo" userId="fd8515e1-d5cb-40f1-b54c-c9d34bf5af23" providerId="ADAL" clId="{85D6F2D8-A086-4AFB-9AEB-E05EF2A6DF8E}" dt="2024-11-11T15:50:29.840" v="674" actId="12"/>
          <ac:spMkLst>
            <pc:docMk/>
            <pc:sldMk cId="732584924" sldId="257"/>
            <ac:spMk id="87" creationId="{46DA7DA7-0B6C-2C7D-B049-E6AFA9542E9C}"/>
          </ac:spMkLst>
        </pc:spChg>
        <pc:spChg chg="mod">
          <ac:chgData name="Franco Luigi Zurlo" userId="fd8515e1-d5cb-40f1-b54c-c9d34bf5af23" providerId="ADAL" clId="{85D6F2D8-A086-4AFB-9AEB-E05EF2A6DF8E}" dt="2024-11-11T15:52:24.509" v="693" actId="1035"/>
          <ac:spMkLst>
            <pc:docMk/>
            <pc:sldMk cId="732584924" sldId="257"/>
            <ac:spMk id="93" creationId="{387F448A-105B-F93F-112F-2FDA3AAAD371}"/>
          </ac:spMkLst>
        </pc:spChg>
        <pc:spChg chg="mod">
          <ac:chgData name="Franco Luigi Zurlo" userId="fd8515e1-d5cb-40f1-b54c-c9d34bf5af23" providerId="ADAL" clId="{85D6F2D8-A086-4AFB-9AEB-E05EF2A6DF8E}" dt="2024-11-11T15:52:24.509" v="693" actId="1035"/>
          <ac:spMkLst>
            <pc:docMk/>
            <pc:sldMk cId="732584924" sldId="257"/>
            <ac:spMk id="99" creationId="{361BD96A-3A42-F637-F96C-589F3F8B4F39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35" creationId="{4DC11574-8DB0-4DA5-B537-481162C7DE6C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45" creationId="{CF22D44A-71C1-40BB-B67B-81B0C39AC8D4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0" creationId="{418BADCC-0AC7-427B-9EE2-6564CCA3326C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4" creationId="{9A129C88-D1C3-4093-B1C5-2F63AD407858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5" creationId="{CA4EF753-EA00-4DD8-8591-BFDF889328CC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6" creationId="{4D040A9F-CC85-4E35-A60F-58BC331A04C4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7" creationId="{5180FA6F-7942-4A58-B424-DEB827FF520D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8" creationId="{84C9A783-335E-4381-9EAB-F4BD179DB838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59" creationId="{DF5D4B90-EEE0-408C-95F6-D5A5272811D5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0" creationId="{4CFF58D4-2B30-4289-BCF8-08DE5ABA2DCC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1" creationId="{CFF388E8-B0B5-443E-825D-B9FD6129E5EA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2" creationId="{DFBB9532-1B36-4563-A614-DBBB6E89BF30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6" creationId="{981DF40E-AB68-4A60-BD80-D509DD0441CA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7" creationId="{CFCAD91D-B0BF-483D-80CA-3868C1FCE643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8" creationId="{354824DA-D038-4CD0-9714-92A9DC4B637F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69" creationId="{2B20E0BA-2BD7-4472-8FD3-783371EC9CB9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70" creationId="{DD4A10BD-B71E-41E3-A541-DBE2400925DD}"/>
          </ac:spMkLst>
        </pc:spChg>
        <pc:spChg chg="mod">
          <ac:chgData name="Franco Luigi Zurlo" userId="fd8515e1-d5cb-40f1-b54c-c9d34bf5af23" providerId="ADAL" clId="{85D6F2D8-A086-4AFB-9AEB-E05EF2A6DF8E}" dt="2024-11-11T16:11:49.241" v="748" actId="1038"/>
          <ac:spMkLst>
            <pc:docMk/>
            <pc:sldMk cId="732584924" sldId="257"/>
            <ac:spMk id="171" creationId="{4F58873E-4BFD-4C87-8461-F5CFED37A7EA}"/>
          </ac:spMkLst>
        </pc:spChg>
        <pc:grpChg chg="mod">
          <ac:chgData name="Franco Luigi Zurlo" userId="fd8515e1-d5cb-40f1-b54c-c9d34bf5af23" providerId="ADAL" clId="{85D6F2D8-A086-4AFB-9AEB-E05EF2A6DF8E}" dt="2024-11-11T16:11:49.241" v="748" actId="1038"/>
          <ac:grpSpMkLst>
            <pc:docMk/>
            <pc:sldMk cId="732584924" sldId="257"/>
            <ac:grpSpMk id="134" creationId="{F0C2EB1D-D81B-4BF7-BB3C-3716FDBD4F8E}"/>
          </ac:grpSpMkLst>
        </pc:grpChg>
        <pc:picChg chg="mod">
          <ac:chgData name="Franco Luigi Zurlo" userId="fd8515e1-d5cb-40f1-b54c-c9d34bf5af23" providerId="ADAL" clId="{85D6F2D8-A086-4AFB-9AEB-E05EF2A6DF8E}" dt="2024-11-12T16:00:00.173" v="758" actId="1076"/>
          <ac:picMkLst>
            <pc:docMk/>
            <pc:sldMk cId="732584924" sldId="257"/>
            <ac:picMk id="3" creationId="{80CDB2E7-2AC2-EADA-8D32-B84B3A2A13CB}"/>
          </ac:picMkLst>
        </pc:picChg>
        <pc:picChg chg="add del mod">
          <ac:chgData name="Franco Luigi Zurlo" userId="fd8515e1-d5cb-40f1-b54c-c9d34bf5af23" providerId="ADAL" clId="{85D6F2D8-A086-4AFB-9AEB-E05EF2A6DF8E}" dt="2024-11-11T16:09:20.352" v="740" actId="478"/>
          <ac:picMkLst>
            <pc:docMk/>
            <pc:sldMk cId="732584924" sldId="257"/>
            <ac:picMk id="20" creationId="{B30A5297-DDCC-FE17-D90B-2C0620C2CBCF}"/>
          </ac:picMkLst>
        </pc:picChg>
        <pc:picChg chg="add mod">
          <ac:chgData name="Franco Luigi Zurlo" userId="fd8515e1-d5cb-40f1-b54c-c9d34bf5af23" providerId="ADAL" clId="{85D6F2D8-A086-4AFB-9AEB-E05EF2A6DF8E}" dt="2024-11-12T16:00:06.124" v="761" actId="571"/>
          <ac:picMkLst>
            <pc:docMk/>
            <pc:sldMk cId="732584924" sldId="257"/>
            <ac:picMk id="28" creationId="{07EC81E6-49E1-3CF3-F165-F0490B85AA0F}"/>
          </ac:picMkLst>
        </pc:picChg>
        <pc:picChg chg="mod">
          <ac:chgData name="Franco Luigi Zurlo" userId="fd8515e1-d5cb-40f1-b54c-c9d34bf5af23" providerId="ADAL" clId="{85D6F2D8-A086-4AFB-9AEB-E05EF2A6DF8E}" dt="2024-11-11T15:52:24.509" v="693" actId="1035"/>
          <ac:picMkLst>
            <pc:docMk/>
            <pc:sldMk cId="732584924" sldId="257"/>
            <ac:picMk id="88" creationId="{393712BA-39C8-C4E2-4086-88A88F0F3A61}"/>
          </ac:picMkLst>
        </pc:picChg>
        <pc:picChg chg="mod">
          <ac:chgData name="Franco Luigi Zurlo" userId="fd8515e1-d5cb-40f1-b54c-c9d34bf5af23" providerId="ADAL" clId="{85D6F2D8-A086-4AFB-9AEB-E05EF2A6DF8E}" dt="2024-11-11T15:52:24.509" v="693" actId="1035"/>
          <ac:picMkLst>
            <pc:docMk/>
            <pc:sldMk cId="732584924" sldId="257"/>
            <ac:picMk id="98" creationId="{8E69839C-B321-197A-6150-D8CC5E4719E9}"/>
          </ac:picMkLst>
        </pc:picChg>
        <pc:picChg chg="mod">
          <ac:chgData name="Franco Luigi Zurlo" userId="fd8515e1-d5cb-40f1-b54c-c9d34bf5af23" providerId="ADAL" clId="{85D6F2D8-A086-4AFB-9AEB-E05EF2A6DF8E}" dt="2024-11-11T16:11:49.241" v="748" actId="1038"/>
          <ac:picMkLst>
            <pc:docMk/>
            <pc:sldMk cId="732584924" sldId="257"/>
            <ac:picMk id="173" creationId="{25736A53-122B-434D-979B-1DAAEAD4FA8F}"/>
          </ac:picMkLst>
        </pc:picChg>
      </pc:sldChg>
    </pc:docChg>
  </pc:docChgLst>
  <pc:docChgLst>
    <pc:chgData name="Giuditta Callea" userId="S::giuditta.callea@unibocconi.it::e4c7fea7-3e62-4bd9-a141-c6e09110127b" providerId="AD" clId="Web-{A53A3666-2731-803E-F330-9F7E83BDF126}"/>
    <pc:docChg chg="modSld">
      <pc:chgData name="Giuditta Callea" userId="S::giuditta.callea@unibocconi.it::e4c7fea7-3e62-4bd9-a141-c6e09110127b" providerId="AD" clId="Web-{A53A3666-2731-803E-F330-9F7E83BDF126}" dt="2024-11-06T08:23:09.282" v="17" actId="20577"/>
      <pc:docMkLst>
        <pc:docMk/>
      </pc:docMkLst>
      <pc:sldChg chg="modSp">
        <pc:chgData name="Giuditta Callea" userId="S::giuditta.callea@unibocconi.it::e4c7fea7-3e62-4bd9-a141-c6e09110127b" providerId="AD" clId="Web-{A53A3666-2731-803E-F330-9F7E83BDF126}" dt="2024-11-06T08:23:09.282" v="17" actId="20577"/>
        <pc:sldMkLst>
          <pc:docMk/>
          <pc:sldMk cId="539421911" sldId="256"/>
        </pc:sldMkLst>
        <pc:spChg chg="mod">
          <ac:chgData name="Giuditta Callea" userId="S::giuditta.callea@unibocconi.it::e4c7fea7-3e62-4bd9-a141-c6e09110127b" providerId="AD" clId="Web-{A53A3666-2731-803E-F330-9F7E83BDF126}" dt="2024-11-06T08:23:09.282" v="17" actId="20577"/>
          <ac:spMkLst>
            <pc:docMk/>
            <pc:sldMk cId="539421911" sldId="256"/>
            <ac:spMk id="14" creationId="{2233DD05-15EB-2C68-5530-46C876C3E2C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bocconi.sharepoint.com/sites/HEU-EFS_SharePoint-Bocconi/Documenti%20condivisi/HEU-EFS_Bocconi/04_WP1/01_EFS-DB/07_Estrazione_EFS_da_registri/2024_11_05%20Analisi%20e%20grafici%20EFS_DB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bocconi.sharepoint.com/sites/HEU-EFS_SharePoint-Bocconi/Documenti%20condivisi/HEU-EFS_Bocconi/04_WP1/01_EFS-DB/07_Estrazione_EFS_da_registri/2024_06_16%20Analisi%20e%20grafici%20EFS_DB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https://bocconi.sharepoint.com/sites/HEU-EFS_SharePoint-Bocconi/Documenti%20condivisi/HEU-EFS_Bocconi/04_WP1/01_EFS-DB/07_Estrazione_EFS_da_registri/2024_11_05%20Analisi%20e%20grafici%20EFS_DB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52883574021809E-2"/>
          <c:y val="1.7201008124367353E-2"/>
          <c:w val="0.95894232851956385"/>
          <c:h val="0.83329748250871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EFS_anno_europa_combined!$C$3</c:f>
              <c:strCache>
                <c:ptCount val="1"/>
                <c:pt idx="0">
                  <c:v>Total EFS-like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8100" cap="rnd">
                <a:solidFill>
                  <a:schemeClr val="accent1"/>
                </a:solidFill>
                <a:prstDash val="dash"/>
              </a:ln>
              <a:effectLst/>
            </c:spPr>
            <c:trendlineType val="linear"/>
            <c:dispRSqr val="0"/>
            <c:dispEq val="0"/>
          </c:trendline>
          <c:cat>
            <c:numRef>
              <c:f>EFS_anno_europa_combined!$B$4:$B$14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  <c:extLst/>
            </c:numRef>
          </c:cat>
          <c:val>
            <c:numRef>
              <c:f>EFS_anno_europa_combined!$C$4:$C$14</c:f>
              <c:numCache>
                <c:formatCode>General</c:formatCode>
                <c:ptCount val="11"/>
                <c:pt idx="0">
                  <c:v>16</c:v>
                </c:pt>
                <c:pt idx="1">
                  <c:v>23</c:v>
                </c:pt>
                <c:pt idx="2">
                  <c:v>27</c:v>
                </c:pt>
                <c:pt idx="3">
                  <c:v>32</c:v>
                </c:pt>
                <c:pt idx="4">
                  <c:v>44</c:v>
                </c:pt>
                <c:pt idx="5">
                  <c:v>41</c:v>
                </c:pt>
                <c:pt idx="6">
                  <c:v>59</c:v>
                </c:pt>
                <c:pt idx="7">
                  <c:v>49</c:v>
                </c:pt>
                <c:pt idx="8">
                  <c:v>52</c:v>
                </c:pt>
                <c:pt idx="9">
                  <c:v>60</c:v>
                </c:pt>
                <c:pt idx="10">
                  <c:v>68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7DB-4594-BBB4-D9D9EBAAD27E}"/>
            </c:ext>
          </c:extLst>
        </c:ser>
        <c:ser>
          <c:idx val="1"/>
          <c:order val="1"/>
          <c:tx>
            <c:strRef>
              <c:f>EFS_anno_europa_combined!$D$3</c:f>
              <c:strCache>
                <c:ptCount val="1"/>
                <c:pt idx="0">
                  <c:v>Europe EFS-like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8100" cap="rnd">
                <a:solidFill>
                  <a:srgbClr val="C08BC7"/>
                </a:solidFill>
                <a:prstDash val="dash"/>
              </a:ln>
              <a:effectLst/>
            </c:spPr>
            <c:trendlineType val="linear"/>
            <c:dispRSqr val="0"/>
            <c:dispEq val="0"/>
          </c:trendline>
          <c:cat>
            <c:numRef>
              <c:f>EFS_anno_europa_combined!$B$4:$B$14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  <c:extLst/>
            </c:numRef>
          </c:cat>
          <c:val>
            <c:numRef>
              <c:f>EFS_anno_europa_combined!$D$4:$D$14</c:f>
              <c:numCache>
                <c:formatCode>General</c:formatCode>
                <c:ptCount val="11"/>
                <c:pt idx="0">
                  <c:v>3</c:v>
                </c:pt>
                <c:pt idx="1">
                  <c:v>10</c:v>
                </c:pt>
                <c:pt idx="2">
                  <c:v>2</c:v>
                </c:pt>
                <c:pt idx="3">
                  <c:v>9</c:v>
                </c:pt>
                <c:pt idx="4">
                  <c:v>13</c:v>
                </c:pt>
                <c:pt idx="5">
                  <c:v>9</c:v>
                </c:pt>
                <c:pt idx="6">
                  <c:v>15</c:v>
                </c:pt>
                <c:pt idx="7">
                  <c:v>11</c:v>
                </c:pt>
                <c:pt idx="8">
                  <c:v>19</c:v>
                </c:pt>
                <c:pt idx="9">
                  <c:v>18</c:v>
                </c:pt>
                <c:pt idx="10">
                  <c:v>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B7DB-4594-BBB4-D9D9EBAAD2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100"/>
        <c:axId val="1136694799"/>
        <c:axId val="1136691919"/>
      </c:barChart>
      <c:catAx>
        <c:axId val="1136694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6691919"/>
        <c:crosses val="autoZero"/>
        <c:auto val="1"/>
        <c:lblAlgn val="ctr"/>
        <c:lblOffset val="100"/>
        <c:noMultiLvlLbl val="0"/>
      </c:catAx>
      <c:valAx>
        <c:axId val="11366919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36694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605985367951093"/>
          <c:y val="0.92005988462642341"/>
          <c:w val="0.69746535740600157"/>
          <c:h val="4.39743711135356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57150" cap="flat" cmpd="sng" algn="ctr">
      <a:solidFill>
        <a:srgbClr val="9162A2"/>
      </a:solidFill>
      <a:prstDash val="dash"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[2024_06_16 Analisi e grafici EFS_DB.xlsx]EFS_geography!PivotTable2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0.28656904424500079"/>
              <c:y val="-4.9226441631504941E-2"/>
            </c:manualLayout>
          </c:layout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0.15430640843961582"/>
              <c:y val="-0.10900140646976092"/>
            </c:manualLayout>
          </c:layout>
          <c:spPr>
            <a:solidFill>
              <a:schemeClr val="accent6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0.15115729806329711"/>
              <c:y val="-0.12658227848101267"/>
            </c:manualLayout>
          </c:layout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7.5843761850587785E-3"/>
              <c:y val="3.5180299032541132E-3"/>
            </c:manualLayout>
          </c:layout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0"/>
              <c:y val="2.1108179419525065E-2"/>
            </c:manualLayout>
          </c:layout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0.26545316647705725"/>
              <c:y val="-8.4432717678100261E-2"/>
            </c:manualLayout>
          </c:layout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8.342813803564661E-2"/>
              <c:y val="-0.14775725593667546"/>
            </c:manualLayout>
          </c:layout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0.17064846416382259"/>
              <c:y val="-0.11961301671064203"/>
            </c:manualLayout>
          </c:layout>
          <c:spPr>
            <a:solidFill>
              <a:schemeClr val="accent6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7.5843761850587785E-3"/>
              <c:y val="3.5180299032541132E-3"/>
            </c:manualLayout>
          </c:layout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0"/>
              <c:y val="2.1108179419525065E-2"/>
            </c:manualLayout>
          </c:layout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0.26545316647705725"/>
              <c:y val="-8.4432717678100261E-2"/>
            </c:manualLayout>
          </c:layout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8.342813803564661E-2"/>
              <c:y val="-0.14775725593667546"/>
            </c:manualLayout>
          </c:layout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0.17064846416382259"/>
              <c:y val="-0.11961301671064203"/>
            </c:manualLayout>
          </c:layout>
          <c:spPr>
            <a:solidFill>
              <a:schemeClr val="accent6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570661602453278"/>
          <c:y val="0.13441035884307689"/>
          <c:w val="0.70100269036336327"/>
          <c:h val="0.78193963847568382"/>
        </c:manualLayout>
      </c:layout>
      <c:doughnutChart>
        <c:varyColors val="1"/>
        <c:ser>
          <c:idx val="0"/>
          <c:order val="0"/>
          <c:tx>
            <c:strRef>
              <c:f>EFS_geography!$F$3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08-4669-A7B3-8A90FEDFE3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08-4669-A7B3-8A90FEDFE314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08-4669-A7B3-8A90FEDFE3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08-4669-A7B3-8A90FEDFE3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808-4669-A7B3-8A90FEDFE3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808-4669-A7B3-8A90FEDFE314}"/>
              </c:ext>
            </c:extLst>
          </c:dPt>
          <c:dLbls>
            <c:dLbl>
              <c:idx val="0"/>
              <c:layout>
                <c:manualLayout>
                  <c:x val="-7.5843761850587785E-3"/>
                  <c:y val="3.51802990325411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ysClr val="window" lastClr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D9B1400-874A-49B3-8D44-81CA4F797996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ysClr val="window" lastClr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1478F198-11F8-402B-AF69-FF8B2AC5662B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ysClr val="window" lastClr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808-4669-A7B3-8A90FEDFE31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ysClr val="window" lastClr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C653407-5F7B-4AFF-A85A-5DFAEA519794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ysClr val="window" lastClr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DAF54815-EB34-4F62-9843-43E8452E0836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ysClr val="window" lastClr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08-4669-A7B3-8A90FEDFE314}"/>
                </c:ext>
              </c:extLst>
            </c:dLbl>
            <c:dLbl>
              <c:idx val="2"/>
              <c:layout>
                <c:manualLayout>
                  <c:x val="0"/>
                  <c:y val="2.11081794195250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ysClr val="window" lastClr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A77D34B-9307-4470-81F5-EB8C04F980C5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ysClr val="window" lastClr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3D366975-6CE8-47A6-B675-15E0B4D022C6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ysClr val="window" lastClr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808-4669-A7B3-8A90FEDFE314}"/>
                </c:ext>
              </c:extLst>
            </c:dLbl>
            <c:dLbl>
              <c:idx val="3"/>
              <c:layout>
                <c:manualLayout>
                  <c:x val="-0.26545316647705725"/>
                  <c:y val="-8.443271767810026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5B2D638-9FB1-4660-903F-E93C0A0F153F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6D44608D-FE40-48F4-B3B4-814064976CC7}" type="PERCENTAGE">
                      <a:rPr lang="en-US"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4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808-4669-A7B3-8A90FEDFE314}"/>
                </c:ext>
              </c:extLst>
            </c:dLbl>
            <c:dLbl>
              <c:idx val="4"/>
              <c:layout>
                <c:manualLayout>
                  <c:x val="-7.0011515017061238E-2"/>
                  <c:y val="-0.129170911799693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6974255-4AE0-40CC-B1E0-67A213B0CA14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66E6D22D-46F5-42FF-88CA-3A7450DBB754}" type="PERCENTAGE">
                      <a:rPr lang="en-US"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808-4669-A7B3-8A90FEDFE314}"/>
                </c:ext>
              </c:extLst>
            </c:dLbl>
            <c:dLbl>
              <c:idx val="5"/>
              <c:layout>
                <c:manualLayout>
                  <c:x val="0.21089827697313515"/>
                  <c:y val="-8.55382210760396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9F9DEDA-1F8E-45AE-B9AD-77299ADB89F4}" type="CATEGORYNAME">
                      <a: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2E60B9D3-2F6B-4A8B-A942-D2F8359B6DE5}" type="PERCENTAGE">
                      <a:rPr lang="en-US" sz="14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808-4669-A7B3-8A90FEDFE3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0" i="0" u="none" strike="noStrike" kern="1200" baseline="0">
                    <a:solidFill>
                      <a:sysClr val="window" lastClr="FFFFF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EFS_geography!$E$4:$E$10</c:f>
              <c:strCache>
                <c:ptCount val="6"/>
                <c:pt idx="0">
                  <c:v>US</c:v>
                </c:pt>
                <c:pt idx="1">
                  <c:v>Europe</c:v>
                </c:pt>
                <c:pt idx="2">
                  <c:v>Rest of the world</c:v>
                </c:pt>
                <c:pt idx="3">
                  <c:v>Europe + rest of the world</c:v>
                </c:pt>
                <c:pt idx="4">
                  <c:v>US + Europe</c:v>
                </c:pt>
                <c:pt idx="5">
                  <c:v>US + rest of the world</c:v>
                </c:pt>
              </c:strCache>
            </c:strRef>
          </c:cat>
          <c:val>
            <c:numRef>
              <c:f>EFS_geography!$F$4:$F$10</c:f>
              <c:numCache>
                <c:formatCode>General</c:formatCode>
                <c:ptCount val="6"/>
                <c:pt idx="0">
                  <c:v>189</c:v>
                </c:pt>
                <c:pt idx="1">
                  <c:v>129</c:v>
                </c:pt>
                <c:pt idx="2">
                  <c:v>115</c:v>
                </c:pt>
                <c:pt idx="3">
                  <c:v>13</c:v>
                </c:pt>
                <c:pt idx="4">
                  <c:v>9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808-4669-A7B3-8A90FEDFE3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[2024_06_16 Analisi e grafici EFS_DB.xlsx]EFS_per_icd_category!PivotTable8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7925029158729788"/>
          <c:y val="6.2757996770711838E-2"/>
          <c:w val="0.74571312120036382"/>
          <c:h val="0.86516072782567544"/>
        </c:manualLayout>
      </c:layout>
      <c:doughnutChart>
        <c:varyColors val="1"/>
        <c:ser>
          <c:idx val="0"/>
          <c:order val="0"/>
          <c:tx>
            <c:strRef>
              <c:f>EFS_per_icd_category!$C$57</c:f>
              <c:strCache>
                <c:ptCount val="1"/>
                <c:pt idx="0">
                  <c:v>Total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39-4CC5-BECA-BE1124BC5A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39-4CC5-BECA-BE1124BC5ABE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39-4CC5-BECA-BE1124BC5AB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C39-4CC5-BECA-BE1124BC5AB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C39-4CC5-BECA-BE1124BC5ABE}"/>
              </c:ext>
            </c:extLst>
          </c:dPt>
          <c:dLbls>
            <c:dLbl>
              <c:idx val="0"/>
              <c:layout>
                <c:manualLayout>
                  <c:x val="3.9618098040851188E-2"/>
                  <c:y val="2.092303175090359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7048AAB-9751-4283-AFBC-79E7BD161E98}" type="CATEGORYNAME">
                      <a:rPr lang="en-US" sz="1400" b="0" i="0" u="none" strike="noStrike" kern="1200" baseline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0D40E17F-6C46-4C99-B3AC-F22FDE2A80A6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96129816526725"/>
                      <c:h val="0.215485716410787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C39-4CC5-BECA-BE1124BC5ABE}"/>
                </c:ext>
              </c:extLst>
            </c:dLbl>
            <c:dLbl>
              <c:idx val="1"/>
              <c:layout>
                <c:manualLayout>
                  <c:x val="2.5333460104163364E-2"/>
                  <c:y val="-4.49865426565570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B599BF2-A94B-49F1-9185-303557E2BA69}" type="CATEGORYNAME">
                      <a:rPr lang="en-US" sz="1200" b="0" i="0" u="none" strike="noStrike" kern="1200" baseline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2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8F50B546-C681-4C11-97A5-DD9EF55A81B4}" type="PERCENTAGE">
                      <a:rPr lang="en-US" sz="12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2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C39-4CC5-BECA-BE1124BC5ABE}"/>
                </c:ext>
              </c:extLst>
            </c:dLbl>
            <c:dLbl>
              <c:idx val="2"/>
              <c:layout>
                <c:manualLayout>
                  <c:x val="-0.11025358324145534"/>
                  <c:y val="8.85557738674469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7840992-C962-402C-B509-6ABAD6151723}" type="CATEGORYNAME">
                      <a:rPr lang="en-US" sz="1200" b="0" i="0" u="none" strike="noStrike" kern="1200" baseline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F0C6B8F3-9334-42CA-8DE3-7A3FEE5977A7}" type="PERCENTAGE">
                      <a:rPr lang="en-US" sz="12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200" baseline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C39-4CC5-BECA-BE1124BC5ABE}"/>
                </c:ext>
              </c:extLst>
            </c:dLbl>
            <c:dLbl>
              <c:idx val="3"/>
              <c:layout>
                <c:manualLayout>
                  <c:x val="-6.7848358917818694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0F2A65DC-7279-4E8D-8F92-A992DEA443EB}" type="CATEGORYNAME">
                      <a:rPr lang="en-US" sz="1400" b="0" i="0" u="none" strike="noStrike" kern="1200" baseline="0">
                        <a:solidFill>
                          <a:srgbClr val="1E2C4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7BA40FD6-E3E7-46AB-9C13-EA1421FE8BD7}" type="PERCENTAGE">
                      <a:rPr lang="en-US"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4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C39-4CC5-BECA-BE1124BC5ABE}"/>
                </c:ext>
              </c:extLst>
            </c:dLbl>
            <c:dLbl>
              <c:idx val="4"/>
              <c:layout>
                <c:manualLayout>
                  <c:x val="-4.1447971175590785E-2"/>
                  <c:y val="2.12682887261895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084A488-605B-4765-8DD5-20548551494B}" type="CATEGORYNAME">
                      <a:rPr lang="en-US" sz="1400" b="0" i="0" u="none" strike="noStrike" kern="1200" baseline="0">
                        <a:solidFill>
                          <a:srgbClr val="1E2C4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E0933E59-8B8F-485A-9F7D-53F6C69CA97C}" type="PERCENTAGE">
                      <a:rPr lang="en-US"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64189546319312"/>
                      <c:h val="0.190949494767266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C39-4CC5-BECA-BE1124BC5A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EFS_per_icd_category!$B$58:$B$63</c:f>
              <c:strCache>
                <c:ptCount val="5"/>
                <c:pt idx="0">
                  <c:v>Diseases of the circulatory system</c:v>
                </c:pt>
                <c:pt idx="1">
                  <c:v>Endocrine, nutritional and metabolic diseases and immune disorders</c:v>
                </c:pt>
                <c:pt idx="2">
                  <c:v>Diseases of the nervous system and sense organs</c:v>
                </c:pt>
                <c:pt idx="3">
                  <c:v>General</c:v>
                </c:pt>
                <c:pt idx="4">
                  <c:v>Other diseases</c:v>
                </c:pt>
              </c:strCache>
            </c:strRef>
          </c:cat>
          <c:val>
            <c:numRef>
              <c:f>EFS_per_icd_category!$C$58:$C$63</c:f>
              <c:numCache>
                <c:formatCode>General</c:formatCode>
                <c:ptCount val="5"/>
                <c:pt idx="0">
                  <c:v>257</c:v>
                </c:pt>
                <c:pt idx="1">
                  <c:v>86</c:v>
                </c:pt>
                <c:pt idx="2">
                  <c:v>60</c:v>
                </c:pt>
                <c:pt idx="3">
                  <c:v>32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C39-4CC5-BECA-BE1124BC5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[2024_04_05 Analisi e grafici EFS_DB.xlsx]EFS_study_status!PivotTable9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4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5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4.1666666666666664E-2"/>
              <c:y val="-0.14482909525292706"/>
            </c:manualLayout>
          </c:layout>
          <c:spPr>
            <a:solidFill>
              <a:schemeClr val="accent6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4.1666666666666664E-2"/>
              <c:y val="-0.14482909525292706"/>
            </c:manualLayout>
          </c:layout>
          <c:spPr>
            <a:solidFill>
              <a:schemeClr val="accent6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1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tx2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tx2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4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solidFill>
              <a:schemeClr val="accent5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dLbl>
          <c:idx val="0"/>
          <c:layout>
            <c:manualLayout>
              <c:x val="-4.1666666666666664E-2"/>
              <c:y val="-0.14482909525292706"/>
            </c:manualLayout>
          </c:layout>
          <c:spPr>
            <a:solidFill>
              <a:schemeClr val="accent6"/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0">
              <a:spAutoFit/>
            </a:bodyPr>
            <a:lstStyle/>
            <a:p>
              <a:pPr algn="ctr" rtl="0">
                <a:defRPr lang="en-US"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doughnutChart>
        <c:varyColors val="1"/>
        <c:ser>
          <c:idx val="0"/>
          <c:order val="0"/>
          <c:tx>
            <c:strRef>
              <c:f>EFS_study_status!$G$2</c:f>
              <c:strCache>
                <c:ptCount val="1"/>
                <c:pt idx="0">
                  <c:v>Total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93-4B1B-8D04-6B13D615DF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93-4B1B-8D04-6B13D615DF52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93-4B1B-8D04-6B13D615DF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93-4B1B-8D04-6B13D615DF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B93-4B1B-8D04-6B13D615DF5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B93-4B1B-8D04-6B13D615DF5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828E5AE-208C-4E9A-9C4D-B23C8F16060B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E3B3CB97-B730-4B0A-86BA-B679E86A43EB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B93-4B1B-8D04-6B13D615DF5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AB31943-5926-4F8F-8A92-A4430EE219C2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011C2BFF-ACC3-4C9A-B0D5-ED3346BA28AD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B93-4B1B-8D04-6B13D615DF52}"/>
                </c:ext>
              </c:extLst>
            </c:dLbl>
            <c:dLbl>
              <c:idx val="2"/>
              <c:layout>
                <c:manualLayout>
                  <c:x val="-7.7633320710277662E-2"/>
                  <c:y val="6.11137482216689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83D5AAE-4843-49E7-AEDC-BC1D40FCA6BC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D1EDBD4E-1B6C-4137-955C-F5CD2D3BD93B}" type="PERCENTAGE">
                      <a:rPr lang="en-US"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B93-4B1B-8D04-6B13D615DF52}"/>
                </c:ext>
              </c:extLst>
            </c:dLbl>
            <c:dLbl>
              <c:idx val="3"/>
              <c:layout>
                <c:manualLayout>
                  <c:x val="-9.3159984852333177E-2"/>
                  <c:y val="8.730535460238426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E99E9EF-ED11-4C36-B3D5-3E411190BDA0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4F4C2724-95BB-44DD-984E-979067E150E5}" type="PERCENTAGE">
                      <a:rPr lang="en-US"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4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B93-4B1B-8D04-6B13D615DF52}"/>
                </c:ext>
              </c:extLst>
            </c:dLbl>
            <c:dLbl>
              <c:idx val="4"/>
              <c:layout>
                <c:manualLayout>
                  <c:x val="-0.10252559186131273"/>
                  <c:y val="-8.74415479408137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1695A23-C73A-4828-A540-C5B8BF0D74E0}" type="CATEGORYNAME">
                      <a:rPr lang="en-US" sz="14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83CDAF06-7A19-487A-8CFE-65D3FA8565CC}" type="PERCENTAGE">
                      <a:rPr lang="en-US"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07636826435426"/>
                      <c:h val="0.2840479711988572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B93-4B1B-8D04-6B13D615DF52}"/>
                </c:ext>
              </c:extLst>
            </c:dLbl>
            <c:dLbl>
              <c:idx val="5"/>
              <c:layout>
                <c:manualLayout>
                  <c:x val="0.20915644576849535"/>
                  <c:y val="-7.32564171004265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08FD6570-1841-4A94-9F52-BD9346E2E1CD}" type="CATEGORYNAME">
                      <a: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4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A6ED36CB-8AF8-4A97-9BDD-328C46D3E64A}" type="PERCENTAGE">
                      <a:rPr lang="en-US" sz="14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ctr" rtl="0">
                        <a:def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4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6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B93-4B1B-8D04-6B13D615DF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EFS_study_status!$F$3:$F$9</c:f>
              <c:strCache>
                <c:ptCount val="6"/>
                <c:pt idx="0">
                  <c:v>Completed</c:v>
                </c:pt>
                <c:pt idx="1">
                  <c:v>Recruiting</c:v>
                </c:pt>
                <c:pt idx="2">
                  <c:v>Unknown</c:v>
                </c:pt>
                <c:pt idx="3">
                  <c:v>Active, not recruiting</c:v>
                </c:pt>
                <c:pt idx="4">
                  <c:v>Suspended/Terminated/Withdrawn/Withheld</c:v>
                </c:pt>
                <c:pt idx="5">
                  <c:v>Not yet recruiting</c:v>
                </c:pt>
              </c:strCache>
            </c:strRef>
          </c:cat>
          <c:val>
            <c:numRef>
              <c:f>EFS_study_status!$G$3:$G$9</c:f>
              <c:numCache>
                <c:formatCode>General</c:formatCode>
                <c:ptCount val="6"/>
                <c:pt idx="0">
                  <c:v>281</c:v>
                </c:pt>
                <c:pt idx="1">
                  <c:v>152</c:v>
                </c:pt>
                <c:pt idx="2">
                  <c:v>89</c:v>
                </c:pt>
                <c:pt idx="3">
                  <c:v>76</c:v>
                </c:pt>
                <c:pt idx="4">
                  <c:v>69</c:v>
                </c:pt>
                <c:pt idx="5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B93-4B1B-8D04-6B13D615D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[2024_06_16 Analisi e grafici EFS_DB.xlsx]EFS_EU_countries!PivotTable1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1.9133967926012661E-2"/>
          <c:y val="0.16616924088393453"/>
          <c:w val="0.95429876243534928"/>
          <c:h val="0.50140653825018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EFS_EU_countries!$H$3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EFS_EU_countries!$G$4:$G$14</c:f>
              <c:strCache>
                <c:ptCount val="10"/>
                <c:pt idx="0">
                  <c:v>Germany</c:v>
                </c:pt>
                <c:pt idx="1">
                  <c:v>Belgium</c:v>
                </c:pt>
                <c:pt idx="2">
                  <c:v>United Kingdom</c:v>
                </c:pt>
                <c:pt idx="3">
                  <c:v>France</c:v>
                </c:pt>
                <c:pt idx="4">
                  <c:v>Switzerland</c:v>
                </c:pt>
                <c:pt idx="5">
                  <c:v>Poland</c:v>
                </c:pt>
                <c:pt idx="6">
                  <c:v>Netherlands</c:v>
                </c:pt>
                <c:pt idx="7">
                  <c:v>Italy</c:v>
                </c:pt>
                <c:pt idx="8">
                  <c:v>Spain</c:v>
                </c:pt>
                <c:pt idx="9">
                  <c:v>Sweden</c:v>
                </c:pt>
              </c:strCache>
            </c:strRef>
          </c:cat>
          <c:val>
            <c:numRef>
              <c:f>EFS_EU_countries!$H$4:$H$14</c:f>
              <c:numCache>
                <c:formatCode>General</c:formatCode>
                <c:ptCount val="10"/>
                <c:pt idx="0">
                  <c:v>23</c:v>
                </c:pt>
                <c:pt idx="1">
                  <c:v>21</c:v>
                </c:pt>
                <c:pt idx="2">
                  <c:v>20</c:v>
                </c:pt>
                <c:pt idx="3">
                  <c:v>20</c:v>
                </c:pt>
                <c:pt idx="4">
                  <c:v>14</c:v>
                </c:pt>
                <c:pt idx="5">
                  <c:v>11</c:v>
                </c:pt>
                <c:pt idx="6">
                  <c:v>11</c:v>
                </c:pt>
                <c:pt idx="7">
                  <c:v>9</c:v>
                </c:pt>
                <c:pt idx="8">
                  <c:v>8</c:v>
                </c:pt>
                <c:pt idx="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71-4AB7-A2F6-09BD79773A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27"/>
        <c:axId val="1611855551"/>
        <c:axId val="1611856511"/>
      </c:barChart>
      <c:catAx>
        <c:axId val="161185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 algn="ctr">
              <a:defRPr lang="en-US"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856511"/>
        <c:crosses val="autoZero"/>
        <c:auto val="1"/>
        <c:lblAlgn val="ctr"/>
        <c:lblOffset val="100"/>
        <c:noMultiLvlLbl val="0"/>
      </c:catAx>
      <c:valAx>
        <c:axId val="16118565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1185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57150" cap="flat" cmpd="sng" algn="ctr">
      <a:solidFill>
        <a:srgbClr val="9162A2"/>
      </a:solidFill>
      <a:prstDash val="dash"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368836522736012E-2"/>
          <c:y val="3.7606837606837605E-2"/>
          <c:w val="0.92919136708651662"/>
          <c:h val="0.655577091325122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'[2024_11_05 Analisi e grafici EFS_DB.xlsx]EFS_Endpoints'!$H$12</c:f>
              <c:strCache>
                <c:ptCount val="1"/>
                <c:pt idx="0">
                  <c:v>% of studies present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'[2024_11_05 Analisi e grafici EFS_DB.xlsx]EFS_Endpoints'!$G$13:$G$20</c:f>
              <c:strCache>
                <c:ptCount val="7"/>
                <c:pt idx="0">
                  <c:v>Safety</c:v>
                </c:pt>
                <c:pt idx="1">
                  <c:v>Efficacy</c:v>
                </c:pt>
                <c:pt idx="2">
                  <c:v>Technical success</c:v>
                </c:pt>
                <c:pt idx="3">
                  <c:v>Technical performance</c:v>
                </c:pt>
                <c:pt idx="4">
                  <c:v>Procedural feasibility</c:v>
                </c:pt>
                <c:pt idx="5">
                  <c:v>Other</c:v>
                </c:pt>
                <c:pt idx="6">
                  <c:v>Ergonomics</c:v>
                </c:pt>
              </c:strCache>
              <c:extLst/>
            </c:strRef>
          </c:cat>
          <c:val>
            <c:numRef>
              <c:f>'[2024_11_05 Analisi e grafici EFS_DB.xlsx]EFS_Endpoints'!$H$13:$H$20</c:f>
              <c:numCache>
                <c:formatCode>0%</c:formatCode>
                <c:ptCount val="7"/>
                <c:pt idx="0">
                  <c:v>0.64084507042253525</c:v>
                </c:pt>
                <c:pt idx="1">
                  <c:v>0.50704225352112675</c:v>
                </c:pt>
                <c:pt idx="2">
                  <c:v>0.21126760563380281</c:v>
                </c:pt>
                <c:pt idx="3">
                  <c:v>0.10563380281690141</c:v>
                </c:pt>
                <c:pt idx="4">
                  <c:v>3.5211267605633804E-2</c:v>
                </c:pt>
                <c:pt idx="5">
                  <c:v>2.8169014084507043E-2</c:v>
                </c:pt>
                <c:pt idx="6">
                  <c:v>2.1126760563380281E-2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678-49C2-9C9A-043B12D53D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9852624"/>
        <c:axId val="1559855504"/>
      </c:barChart>
      <c:catAx>
        <c:axId val="155985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59855504"/>
        <c:crosses val="autoZero"/>
        <c:auto val="1"/>
        <c:lblAlgn val="ctr"/>
        <c:lblOffset val="100"/>
        <c:noMultiLvlLbl val="0"/>
      </c:catAx>
      <c:valAx>
        <c:axId val="15598555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5985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Number</c:v>
                </c:pt>
              </c:strCache>
            </c:strRef>
          </c:tx>
          <c:spPr>
            <a:solidFill>
              <a:srgbClr val="49277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1E2C4C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Sheet1!$B$3:$B$5</c:f>
              <c:strCache>
                <c:ptCount val="3"/>
                <c:pt idx="0">
                  <c:v>Completed pre-market studies prior to EFS-like</c:v>
                </c:pt>
                <c:pt idx="1">
                  <c:v>Completed pre-market studies after the EFS-like</c:v>
                </c:pt>
                <c:pt idx="2">
                  <c:v>Development terminated or interrupted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9</c:v>
                </c:pt>
                <c:pt idx="1">
                  <c:v>16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5-4898-BBE8-E79BD9562D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37522208"/>
        <c:axId val="52816000"/>
      </c:barChart>
      <c:catAx>
        <c:axId val="193752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2816000"/>
        <c:crosses val="autoZero"/>
        <c:auto val="1"/>
        <c:lblAlgn val="ctr"/>
        <c:lblOffset val="100"/>
        <c:noMultiLvlLbl val="0"/>
      </c:catAx>
      <c:valAx>
        <c:axId val="528160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3752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496760220287543E-2"/>
          <c:y val="7.328031089316149E-2"/>
          <c:w val="0.96300647955942487"/>
          <c:h val="0.68589144849064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Sheet1!$M$2</c:f>
              <c:strCache>
                <c:ptCount val="1"/>
                <c:pt idx="0">
                  <c:v>Number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800" b="1" i="0" u="none" strike="noStrike" kern="1200" baseline="0">
                    <a:solidFill>
                      <a:srgbClr val="1E2C4C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Sheet1!$L$3:$L$7</c:f>
              <c:strCache>
                <c:ptCount val="5"/>
                <c:pt idx="0">
                  <c:v>Obtained market approval</c:v>
                </c:pt>
                <c:pt idx="1">
                  <c:v>Obtained CE mark</c:v>
                </c:pt>
                <c:pt idx="2">
                  <c:v>Obtained FDA (PMA) approval</c:v>
                </c:pt>
                <c:pt idx="3">
                  <c:v>Obtained CE mark &amp; FDA approval</c:v>
                </c:pt>
                <c:pt idx="4">
                  <c:v>Reported PMS studies</c:v>
                </c:pt>
              </c:strCache>
            </c:strRef>
          </c:cat>
          <c:val>
            <c:numRef>
              <c:f>Sheet1!$M$3:$M$7</c:f>
              <c:numCache>
                <c:formatCode>General</c:formatCode>
                <c:ptCount val="5"/>
                <c:pt idx="0">
                  <c:v>11</c:v>
                </c:pt>
                <c:pt idx="1">
                  <c:v>10</c:v>
                </c:pt>
                <c:pt idx="2">
                  <c:v>7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6-4819-8F10-D8D078E3B4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1937522208"/>
        <c:axId val="52816000"/>
      </c:barChart>
      <c:catAx>
        <c:axId val="193752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2816000"/>
        <c:crosses val="autoZero"/>
        <c:auto val="1"/>
        <c:lblAlgn val="ctr"/>
        <c:lblOffset val="100"/>
        <c:noMultiLvlLbl val="0"/>
      </c:catAx>
      <c:valAx>
        <c:axId val="528160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3752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72D1C9-A19B-4709-B445-5F9587047AA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9865B90-4916-4791-B3DA-6D7B97D2E2D1}">
      <dgm:prSet phldrT="[Text]" custT="1"/>
      <dgm:spPr>
        <a:xfrm>
          <a:off x="1015543" y="1179867"/>
          <a:ext cx="2021135" cy="802739"/>
        </a:xfrm>
        <a:prstGeom prst="ellipse">
          <a:avLst/>
        </a:prstGeom>
        <a:solidFill>
          <a:srgbClr val="492776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it-IT" sz="1100" b="1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EFS PRELIMINARY DATABASE</a:t>
          </a:r>
        </a:p>
        <a:p>
          <a:pPr>
            <a:buNone/>
          </a:pPr>
          <a:r>
            <a:rPr lang="it-IT" sz="1100" b="1" u="sng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721 studies</a:t>
          </a:r>
        </a:p>
      </dgm:t>
    </dgm:pt>
    <dgm:pt modelId="{FDBFB211-4441-4B6F-A393-93290BF9084E}" type="parTrans" cxnId="{78920747-6415-471D-9449-90815389FA7A}">
      <dgm:prSet/>
      <dgm:spPr/>
      <dgm:t>
        <a:bodyPr/>
        <a:lstStyle/>
        <a:p>
          <a:endParaRPr lang="it-IT"/>
        </a:p>
      </dgm:t>
    </dgm:pt>
    <dgm:pt modelId="{499D5B16-F73F-4692-B6F9-418E6C7CC449}" type="sibTrans" cxnId="{78920747-6415-471D-9449-90815389FA7A}">
      <dgm:prSet/>
      <dgm:spPr/>
      <dgm:t>
        <a:bodyPr/>
        <a:lstStyle/>
        <a:p>
          <a:endParaRPr lang="it-IT"/>
        </a:p>
      </dgm:t>
    </dgm:pt>
    <dgm:pt modelId="{FEAD0C17-40E6-4864-BE70-2F07597F1FB8}">
      <dgm:prSet phldrT="[Text]" custT="1"/>
      <dgm:spPr>
        <a:xfrm>
          <a:off x="60154" y="2196176"/>
          <a:ext cx="1450024" cy="690580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it-IT" sz="1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ClinicalTrials.gov</a:t>
          </a:r>
        </a:p>
      </dgm:t>
    </dgm:pt>
    <dgm:pt modelId="{41B16755-1312-4050-9EA7-25B4D93B327A}" type="parTrans" cxnId="{83F36A5A-385A-40C6-AC20-42E962A07AF7}">
      <dgm:prSet/>
      <dgm:spPr>
        <a:xfrm rot="8536061">
          <a:off x="687781" y="2104557"/>
          <a:ext cx="931375" cy="303841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it-IT"/>
        </a:p>
      </dgm:t>
    </dgm:pt>
    <dgm:pt modelId="{0DE3A7B0-3BB4-46D0-A3BB-A6E033571024}" type="sibTrans" cxnId="{83F36A5A-385A-40C6-AC20-42E962A07AF7}">
      <dgm:prSet/>
      <dgm:spPr/>
      <dgm:t>
        <a:bodyPr/>
        <a:lstStyle/>
        <a:p>
          <a:endParaRPr lang="it-IT"/>
        </a:p>
      </dgm:t>
    </dgm:pt>
    <dgm:pt modelId="{E83A52A4-2B73-4C57-9559-77AB417C1BF0}">
      <dgm:prSet phldrT="[Text]" custT="1"/>
      <dgm:spPr>
        <a:xfrm>
          <a:off x="35129" y="230384"/>
          <a:ext cx="1552470" cy="746981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it-IT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ICTRP</a:t>
          </a:r>
          <a:endParaRPr lang="it-IT" sz="105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  <a:p>
          <a:pPr>
            <a:buNone/>
          </a:pPr>
          <a:r>
            <a:rPr lang="it-IT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(</a:t>
          </a:r>
          <a:r>
            <a:rPr lang="en-US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International Clinical Trials Registry Platform)</a:t>
          </a:r>
        </a:p>
      </dgm:t>
    </dgm:pt>
    <dgm:pt modelId="{B498A4F1-A2EB-45BE-8364-F38EA6FA11A3}" type="parTrans" cxnId="{F07D5C62-8BC6-42EF-BE3E-179D9A663AAB}">
      <dgm:prSet/>
      <dgm:spPr>
        <a:xfrm rot="13129171">
          <a:off x="706157" y="800860"/>
          <a:ext cx="930808" cy="303841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it-IT"/>
        </a:p>
      </dgm:t>
    </dgm:pt>
    <dgm:pt modelId="{187CF578-EFA8-40D6-9BA1-7CF31A03245E}" type="sibTrans" cxnId="{F07D5C62-8BC6-42EF-BE3E-179D9A663AAB}">
      <dgm:prSet/>
      <dgm:spPr/>
      <dgm:t>
        <a:bodyPr/>
        <a:lstStyle/>
        <a:p>
          <a:endParaRPr lang="it-IT"/>
        </a:p>
      </dgm:t>
    </dgm:pt>
    <dgm:pt modelId="{1CA21DB7-8D48-44B2-B482-A162EA7B9F03}">
      <dgm:prSet phldrT="[Text]" custT="1"/>
      <dgm:spPr>
        <a:xfrm>
          <a:off x="2396582" y="184449"/>
          <a:ext cx="1551973" cy="829269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it-IT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ANZCTR</a:t>
          </a:r>
        </a:p>
        <a:p>
          <a:pPr>
            <a:buNone/>
          </a:pPr>
          <a:r>
            <a:rPr lang="it-IT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(</a:t>
          </a:r>
          <a:r>
            <a:rPr lang="en-US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Australian New Zealand Clinical Trials Registry)</a:t>
          </a:r>
        </a:p>
      </dgm:t>
    </dgm:pt>
    <dgm:pt modelId="{04DF954B-4F80-42C2-A04E-5285C94F6062}" type="parTrans" cxnId="{57A007CE-0583-42C6-90A8-F0475A368151}">
      <dgm:prSet/>
      <dgm:spPr>
        <a:xfrm rot="19164830">
          <a:off x="2512249" y="781190"/>
          <a:ext cx="897680" cy="303841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it-IT"/>
        </a:p>
      </dgm:t>
    </dgm:pt>
    <dgm:pt modelId="{477C22DC-8C2D-427C-B630-08F547500EE9}" type="sibTrans" cxnId="{57A007CE-0583-42C6-90A8-F0475A368151}">
      <dgm:prSet/>
      <dgm:spPr/>
      <dgm:t>
        <a:bodyPr/>
        <a:lstStyle/>
        <a:p>
          <a:endParaRPr lang="it-IT"/>
        </a:p>
      </dgm:t>
    </dgm:pt>
    <dgm:pt modelId="{A783CE9F-6917-4932-A3E9-4A87F4D7A0CD}">
      <dgm:prSet custT="1"/>
      <dgm:spPr>
        <a:xfrm>
          <a:off x="2347136" y="2129163"/>
          <a:ext cx="1580281" cy="855651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it-IT" sz="14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ISRCTN </a:t>
          </a:r>
          <a:r>
            <a:rPr lang="it-IT" sz="1400" b="1" kern="1200" err="1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registry</a:t>
          </a:r>
          <a:endParaRPr lang="it-IT" sz="1400" b="1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  <a:p>
          <a:pPr>
            <a:buNone/>
          </a:pPr>
          <a:r>
            <a:rPr lang="it-IT" sz="1000" i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(</a:t>
          </a:r>
          <a:r>
            <a:rPr lang="en-US" sz="1000" b="0" i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International Standard </a:t>
          </a:r>
          <a:r>
            <a:rPr lang="en-US" sz="1000" b="0" i="1" kern="1200" err="1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Randomised</a:t>
          </a:r>
          <a:r>
            <a:rPr lang="en-US" sz="1000" b="0" i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Controlled Trial Number)</a:t>
          </a:r>
          <a:endParaRPr lang="en-US" sz="1100" b="0" i="1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B6E2F57D-E86A-4353-9EED-218BE7860872}" type="parTrans" cxnId="{E9E54CD4-AC1F-4FD1-9F8E-757C1770F971}">
      <dgm:prSet/>
      <dgm:spPr>
        <a:xfrm rot="2330360">
          <a:off x="2579017" y="2037870"/>
          <a:ext cx="873694" cy="303841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it-IT"/>
        </a:p>
      </dgm:t>
    </dgm:pt>
    <dgm:pt modelId="{0B2D0BF7-76D3-4EDD-AD54-93C647FB7324}" type="sibTrans" cxnId="{E9E54CD4-AC1F-4FD1-9F8E-757C1770F971}">
      <dgm:prSet/>
      <dgm:spPr/>
      <dgm:t>
        <a:bodyPr/>
        <a:lstStyle/>
        <a:p>
          <a:endParaRPr lang="it-IT"/>
        </a:p>
      </dgm:t>
    </dgm:pt>
    <dgm:pt modelId="{258D083B-7BE8-4547-9019-3926415957E9}" type="pres">
      <dgm:prSet presAssocID="{D672D1C9-A19B-4709-B445-5F9587047AA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CE3084-87FD-4E28-BAA3-6A606B139EBF}" type="pres">
      <dgm:prSet presAssocID="{49865B90-4916-4791-B3DA-6D7B97D2E2D1}" presName="centerShape" presStyleLbl="node0" presStyleIdx="0" presStyleCnt="1" custScaleX="189580" custScaleY="75296" custLinFactNeighborX="2778" custLinFactNeighborY="-19952"/>
      <dgm:spPr/>
    </dgm:pt>
    <dgm:pt modelId="{2C7E3887-E44A-4C97-B0D0-708EDEF4EC0E}" type="pres">
      <dgm:prSet presAssocID="{41B16755-1312-4050-9EA7-25B4D93B327A}" presName="parTrans" presStyleLbl="bgSibTrans2D1" presStyleIdx="0" presStyleCnt="4"/>
      <dgm:spPr/>
    </dgm:pt>
    <dgm:pt modelId="{274EFF49-A172-464B-A7E2-BD8C94B99ABF}" type="pres">
      <dgm:prSet presAssocID="{FEAD0C17-40E6-4864-BE70-2F07597F1FB8}" presName="node" presStyleLbl="node1" presStyleIdx="0" presStyleCnt="4" custScaleX="143169" custScaleY="85231" custRadScaleRad="79629" custRadScaleInc="-71162">
        <dgm:presLayoutVars>
          <dgm:bulletEnabled val="1"/>
        </dgm:presLayoutVars>
      </dgm:prSet>
      <dgm:spPr/>
    </dgm:pt>
    <dgm:pt modelId="{3C0F6566-DB91-42B7-9EB6-125A26E2814A}" type="pres">
      <dgm:prSet presAssocID="{B498A4F1-A2EB-45BE-8364-F38EA6FA11A3}" presName="parTrans" presStyleLbl="bgSibTrans2D1" presStyleIdx="1" presStyleCnt="4" custLinFactNeighborX="-259" custLinFactNeighborY="18812"/>
      <dgm:spPr/>
    </dgm:pt>
    <dgm:pt modelId="{E9460804-E9E4-4834-9CB9-CC3639BCFB36}" type="pres">
      <dgm:prSet presAssocID="{E83A52A4-2B73-4C57-9559-77AB417C1BF0}" presName="node" presStyleLbl="node1" presStyleIdx="1" presStyleCnt="4" custScaleX="153284" custScaleY="92192" custRadScaleRad="128083" custRadScaleInc="-23379">
        <dgm:presLayoutVars>
          <dgm:bulletEnabled val="1"/>
        </dgm:presLayoutVars>
      </dgm:prSet>
      <dgm:spPr/>
    </dgm:pt>
    <dgm:pt modelId="{3C4908F9-BDF4-4CDD-9B31-D052B6C0FF71}" type="pres">
      <dgm:prSet presAssocID="{04DF954B-4F80-42C2-A04E-5285C94F6062}" presName="parTrans" presStyleLbl="bgSibTrans2D1" presStyleIdx="2" presStyleCnt="4" custLinFactNeighborX="14413" custLinFactNeighborY="13828"/>
      <dgm:spPr/>
    </dgm:pt>
    <dgm:pt modelId="{2061B1D8-0558-4F38-87D1-B16F4D84FFC1}" type="pres">
      <dgm:prSet presAssocID="{1CA21DB7-8D48-44B2-B482-A162EA7B9F03}" presName="node" presStyleLbl="node1" presStyleIdx="2" presStyleCnt="4" custScaleX="153235" custScaleY="102348" custRadScaleRad="132286" custRadScaleInc="28387">
        <dgm:presLayoutVars>
          <dgm:bulletEnabled val="1"/>
        </dgm:presLayoutVars>
      </dgm:prSet>
      <dgm:spPr/>
    </dgm:pt>
    <dgm:pt modelId="{F4F65FDF-DE54-4C6C-BC19-D1F14DC07441}" type="pres">
      <dgm:prSet presAssocID="{B6E2F57D-E86A-4353-9EED-218BE7860872}" presName="parTrans" presStyleLbl="bgSibTrans2D1" presStyleIdx="3" presStyleCnt="4" custAng="21453113" custLinFactNeighborX="23674" custLinFactNeighborY="-25984"/>
      <dgm:spPr/>
    </dgm:pt>
    <dgm:pt modelId="{A69CCEC7-413D-451F-AB7A-93F17EBBB3B3}" type="pres">
      <dgm:prSet presAssocID="{A783CE9F-6917-4932-A3E9-4A87F4D7A0CD}" presName="node" presStyleLbl="node1" presStyleIdx="3" presStyleCnt="4" custScaleX="156030" custScaleY="105604" custRadScaleRad="84364" custRadScaleInc="80219">
        <dgm:presLayoutVars>
          <dgm:bulletEnabled val="1"/>
        </dgm:presLayoutVars>
      </dgm:prSet>
      <dgm:spPr/>
    </dgm:pt>
  </dgm:ptLst>
  <dgm:cxnLst>
    <dgm:cxn modelId="{F0708518-FFC5-42A6-9A86-F0CA7C53CCF9}" type="presOf" srcId="{E83A52A4-2B73-4C57-9559-77AB417C1BF0}" destId="{E9460804-E9E4-4834-9CB9-CC3639BCFB36}" srcOrd="0" destOrd="0" presId="urn:microsoft.com/office/officeart/2005/8/layout/radial4"/>
    <dgm:cxn modelId="{45D4C21F-9706-4805-A810-2C654B932925}" type="presOf" srcId="{1CA21DB7-8D48-44B2-B482-A162EA7B9F03}" destId="{2061B1D8-0558-4F38-87D1-B16F4D84FFC1}" srcOrd="0" destOrd="0" presId="urn:microsoft.com/office/officeart/2005/8/layout/radial4"/>
    <dgm:cxn modelId="{D69B7728-582D-474A-96AB-4251FDE839AD}" type="presOf" srcId="{A783CE9F-6917-4932-A3E9-4A87F4D7A0CD}" destId="{A69CCEC7-413D-451F-AB7A-93F17EBBB3B3}" srcOrd="0" destOrd="0" presId="urn:microsoft.com/office/officeart/2005/8/layout/radial4"/>
    <dgm:cxn modelId="{AB42552B-78F8-43AB-AD59-05C9DD3534AC}" type="presOf" srcId="{D672D1C9-A19B-4709-B445-5F9587047AA9}" destId="{258D083B-7BE8-4547-9019-3926415957E9}" srcOrd="0" destOrd="0" presId="urn:microsoft.com/office/officeart/2005/8/layout/radial4"/>
    <dgm:cxn modelId="{82CB4F33-26B1-4C94-B7B9-43A8B8ECCF1A}" type="presOf" srcId="{41B16755-1312-4050-9EA7-25B4D93B327A}" destId="{2C7E3887-E44A-4C97-B0D0-708EDEF4EC0E}" srcOrd="0" destOrd="0" presId="urn:microsoft.com/office/officeart/2005/8/layout/radial4"/>
    <dgm:cxn modelId="{2BFE483A-7CE4-421F-ADB3-32D13F85106D}" type="presOf" srcId="{B498A4F1-A2EB-45BE-8364-F38EA6FA11A3}" destId="{3C0F6566-DB91-42B7-9EB6-125A26E2814A}" srcOrd="0" destOrd="0" presId="urn:microsoft.com/office/officeart/2005/8/layout/radial4"/>
    <dgm:cxn modelId="{F07D5C62-8BC6-42EF-BE3E-179D9A663AAB}" srcId="{49865B90-4916-4791-B3DA-6D7B97D2E2D1}" destId="{E83A52A4-2B73-4C57-9559-77AB417C1BF0}" srcOrd="1" destOrd="0" parTransId="{B498A4F1-A2EB-45BE-8364-F38EA6FA11A3}" sibTransId="{187CF578-EFA8-40D6-9BA1-7CF31A03245E}"/>
    <dgm:cxn modelId="{78920747-6415-471D-9449-90815389FA7A}" srcId="{D672D1C9-A19B-4709-B445-5F9587047AA9}" destId="{49865B90-4916-4791-B3DA-6D7B97D2E2D1}" srcOrd="0" destOrd="0" parTransId="{FDBFB211-4441-4B6F-A393-93290BF9084E}" sibTransId="{499D5B16-F73F-4692-B6F9-418E6C7CC449}"/>
    <dgm:cxn modelId="{4BEE3369-1BB5-42AB-86F5-0E7731103675}" type="presOf" srcId="{FEAD0C17-40E6-4864-BE70-2F07597F1FB8}" destId="{274EFF49-A172-464B-A7E2-BD8C94B99ABF}" srcOrd="0" destOrd="0" presId="urn:microsoft.com/office/officeart/2005/8/layout/radial4"/>
    <dgm:cxn modelId="{83F36A5A-385A-40C6-AC20-42E962A07AF7}" srcId="{49865B90-4916-4791-B3DA-6D7B97D2E2D1}" destId="{FEAD0C17-40E6-4864-BE70-2F07597F1FB8}" srcOrd="0" destOrd="0" parTransId="{41B16755-1312-4050-9EA7-25B4D93B327A}" sibTransId="{0DE3A7B0-3BB4-46D0-A3BB-A6E033571024}"/>
    <dgm:cxn modelId="{30DEBE7A-86FF-49B8-9D43-CB3E3556C4D5}" type="presOf" srcId="{04DF954B-4F80-42C2-A04E-5285C94F6062}" destId="{3C4908F9-BDF4-4CDD-9B31-D052B6C0FF71}" srcOrd="0" destOrd="0" presId="urn:microsoft.com/office/officeart/2005/8/layout/radial4"/>
    <dgm:cxn modelId="{57A007CE-0583-42C6-90A8-F0475A368151}" srcId="{49865B90-4916-4791-B3DA-6D7B97D2E2D1}" destId="{1CA21DB7-8D48-44B2-B482-A162EA7B9F03}" srcOrd="2" destOrd="0" parTransId="{04DF954B-4F80-42C2-A04E-5285C94F6062}" sibTransId="{477C22DC-8C2D-427C-B630-08F547500EE9}"/>
    <dgm:cxn modelId="{496559D3-5A32-4E51-9469-186FE4B99765}" type="presOf" srcId="{B6E2F57D-E86A-4353-9EED-218BE7860872}" destId="{F4F65FDF-DE54-4C6C-BC19-D1F14DC07441}" srcOrd="0" destOrd="0" presId="urn:microsoft.com/office/officeart/2005/8/layout/radial4"/>
    <dgm:cxn modelId="{E9E54CD4-AC1F-4FD1-9F8E-757C1770F971}" srcId="{49865B90-4916-4791-B3DA-6D7B97D2E2D1}" destId="{A783CE9F-6917-4932-A3E9-4A87F4D7A0CD}" srcOrd="3" destOrd="0" parTransId="{B6E2F57D-E86A-4353-9EED-218BE7860872}" sibTransId="{0B2D0BF7-76D3-4EDD-AD54-93C647FB7324}"/>
    <dgm:cxn modelId="{79FE39FF-F51D-4C1B-B39F-CB8A424950E6}" type="presOf" srcId="{49865B90-4916-4791-B3DA-6D7B97D2E2D1}" destId="{1FCE3084-87FD-4E28-BAA3-6A606B139EBF}" srcOrd="0" destOrd="0" presId="urn:microsoft.com/office/officeart/2005/8/layout/radial4"/>
    <dgm:cxn modelId="{63F759BD-4E84-41C8-B612-08E7E8E6A82B}" type="presParOf" srcId="{258D083B-7BE8-4547-9019-3926415957E9}" destId="{1FCE3084-87FD-4E28-BAA3-6A606B139EBF}" srcOrd="0" destOrd="0" presId="urn:microsoft.com/office/officeart/2005/8/layout/radial4"/>
    <dgm:cxn modelId="{DD2FCC45-20F7-4368-B012-6FD776EC11D9}" type="presParOf" srcId="{258D083B-7BE8-4547-9019-3926415957E9}" destId="{2C7E3887-E44A-4C97-B0D0-708EDEF4EC0E}" srcOrd="1" destOrd="0" presId="urn:microsoft.com/office/officeart/2005/8/layout/radial4"/>
    <dgm:cxn modelId="{4BA84858-A03D-4A6D-9952-417032099C2E}" type="presParOf" srcId="{258D083B-7BE8-4547-9019-3926415957E9}" destId="{274EFF49-A172-464B-A7E2-BD8C94B99ABF}" srcOrd="2" destOrd="0" presId="urn:microsoft.com/office/officeart/2005/8/layout/radial4"/>
    <dgm:cxn modelId="{792E0523-BF98-40EC-B16E-15E548DB493F}" type="presParOf" srcId="{258D083B-7BE8-4547-9019-3926415957E9}" destId="{3C0F6566-DB91-42B7-9EB6-125A26E2814A}" srcOrd="3" destOrd="0" presId="urn:microsoft.com/office/officeart/2005/8/layout/radial4"/>
    <dgm:cxn modelId="{055656D9-74F8-4455-A57F-295327E84D8E}" type="presParOf" srcId="{258D083B-7BE8-4547-9019-3926415957E9}" destId="{E9460804-E9E4-4834-9CB9-CC3639BCFB36}" srcOrd="4" destOrd="0" presId="urn:microsoft.com/office/officeart/2005/8/layout/radial4"/>
    <dgm:cxn modelId="{429514B7-CC1B-4679-B788-C86C167C4426}" type="presParOf" srcId="{258D083B-7BE8-4547-9019-3926415957E9}" destId="{3C4908F9-BDF4-4CDD-9B31-D052B6C0FF71}" srcOrd="5" destOrd="0" presId="urn:microsoft.com/office/officeart/2005/8/layout/radial4"/>
    <dgm:cxn modelId="{387F04E8-C73A-4B64-A46F-2A596156C9AA}" type="presParOf" srcId="{258D083B-7BE8-4547-9019-3926415957E9}" destId="{2061B1D8-0558-4F38-87D1-B16F4D84FFC1}" srcOrd="6" destOrd="0" presId="urn:microsoft.com/office/officeart/2005/8/layout/radial4"/>
    <dgm:cxn modelId="{80BD1519-3DBD-4DD5-A2AD-514315618495}" type="presParOf" srcId="{258D083B-7BE8-4547-9019-3926415957E9}" destId="{F4F65FDF-DE54-4C6C-BC19-D1F14DC07441}" srcOrd="7" destOrd="0" presId="urn:microsoft.com/office/officeart/2005/8/layout/radial4"/>
    <dgm:cxn modelId="{F13FD5D9-8108-4E9B-89B5-6C3813065B4F}" type="presParOf" srcId="{258D083B-7BE8-4547-9019-3926415957E9}" destId="{A69CCEC7-413D-451F-AB7A-93F17EBBB3B3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E3084-87FD-4E28-BAA3-6A606B139EBF}">
      <dsp:nvSpPr>
        <dsp:cNvPr id="0" name=""/>
        <dsp:cNvSpPr/>
      </dsp:nvSpPr>
      <dsp:spPr>
        <a:xfrm>
          <a:off x="1118942" y="1361323"/>
          <a:ext cx="2226919" cy="884471"/>
        </a:xfrm>
        <a:prstGeom prst="ellipse">
          <a:avLst/>
        </a:prstGeom>
        <a:solidFill>
          <a:srgbClr val="492776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EFS PRELIMINARY DATABASE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u="sng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721 studies</a:t>
          </a:r>
        </a:p>
      </dsp:txBody>
      <dsp:txXfrm>
        <a:off x="1445067" y="1490851"/>
        <a:ext cx="1574669" cy="625415"/>
      </dsp:txXfrm>
    </dsp:sp>
    <dsp:sp modelId="{2C7E3887-E44A-4C97-B0D0-708EDEF4EC0E}">
      <dsp:nvSpPr>
        <dsp:cNvPr id="0" name=""/>
        <dsp:cNvSpPr/>
      </dsp:nvSpPr>
      <dsp:spPr>
        <a:xfrm rot="8536061">
          <a:off x="757809" y="2380161"/>
          <a:ext cx="1026205" cy="334777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EFF49-A172-464B-A7E2-BD8C94B99ABF}">
      <dsp:nvSpPr>
        <dsp:cNvPr id="0" name=""/>
        <dsp:cNvSpPr/>
      </dsp:nvSpPr>
      <dsp:spPr>
        <a:xfrm>
          <a:off x="66279" y="2481108"/>
          <a:ext cx="1597660" cy="760892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ClinicalTrials.gov</a:t>
          </a:r>
        </a:p>
      </dsp:txBody>
      <dsp:txXfrm>
        <a:off x="88565" y="2503394"/>
        <a:ext cx="1553088" cy="716320"/>
      </dsp:txXfrm>
    </dsp:sp>
    <dsp:sp modelId="{3C0F6566-DB91-42B7-9EB6-125A26E2814A}">
      <dsp:nvSpPr>
        <dsp:cNvPr id="0" name=""/>
        <dsp:cNvSpPr/>
      </dsp:nvSpPr>
      <dsp:spPr>
        <a:xfrm rot="13129171">
          <a:off x="778056" y="943726"/>
          <a:ext cx="1025580" cy="334777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60804-E9E4-4834-9CB9-CC3639BCFB36}">
      <dsp:nvSpPr>
        <dsp:cNvPr id="0" name=""/>
        <dsp:cNvSpPr/>
      </dsp:nvSpPr>
      <dsp:spPr>
        <a:xfrm>
          <a:off x="38706" y="315166"/>
          <a:ext cx="1710536" cy="823036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ICTRP</a:t>
          </a:r>
          <a:endParaRPr lang="it-IT" sz="105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(</a:t>
          </a:r>
          <a:r>
            <a:rPr lang="en-US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International Clinical Trials Registry Platform)</a:t>
          </a:r>
        </a:p>
      </dsp:txBody>
      <dsp:txXfrm>
        <a:off x="62812" y="339272"/>
        <a:ext cx="1662324" cy="774824"/>
      </dsp:txXfrm>
    </dsp:sp>
    <dsp:sp modelId="{3C4908F9-BDF4-4CDD-9B31-D052B6C0FF71}">
      <dsp:nvSpPr>
        <dsp:cNvPr id="0" name=""/>
        <dsp:cNvSpPr/>
      </dsp:nvSpPr>
      <dsp:spPr>
        <a:xfrm rot="19164830">
          <a:off x="2768037" y="922053"/>
          <a:ext cx="989079" cy="334777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1B1D8-0558-4F38-87D1-B16F4D84FFC1}">
      <dsp:nvSpPr>
        <dsp:cNvPr id="0" name=""/>
        <dsp:cNvSpPr/>
      </dsp:nvSpPr>
      <dsp:spPr>
        <a:xfrm>
          <a:off x="2640593" y="264555"/>
          <a:ext cx="1709990" cy="913702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ANZCTR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(</a:t>
          </a:r>
          <a:r>
            <a:rPr lang="en-US" sz="1000" i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Australian New Zealand Clinical Trials Registry)</a:t>
          </a:r>
        </a:p>
      </dsp:txBody>
      <dsp:txXfrm>
        <a:off x="2667354" y="291316"/>
        <a:ext cx="1656468" cy="860180"/>
      </dsp:txXfrm>
    </dsp:sp>
    <dsp:sp modelId="{F4F65FDF-DE54-4C6C-BC19-D1F14DC07441}">
      <dsp:nvSpPr>
        <dsp:cNvPr id="0" name=""/>
        <dsp:cNvSpPr/>
      </dsp:nvSpPr>
      <dsp:spPr>
        <a:xfrm rot="2425205">
          <a:off x="2818291" y="2340754"/>
          <a:ext cx="1013801" cy="334777"/>
        </a:xfrm>
        <a:prstGeom prst="leftArrow">
          <a:avLst>
            <a:gd name="adj1" fmla="val 60000"/>
            <a:gd name="adj2" fmla="val 50000"/>
          </a:avLst>
        </a:prstGeom>
        <a:solidFill>
          <a:srgbClr val="492776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CCEC7-413D-451F-AB7A-93F17EBBB3B3}">
      <dsp:nvSpPr>
        <dsp:cNvPr id="0" name=""/>
        <dsp:cNvSpPr/>
      </dsp:nvSpPr>
      <dsp:spPr>
        <a:xfrm>
          <a:off x="2586113" y="2468598"/>
          <a:ext cx="1741180" cy="942770"/>
        </a:xfrm>
        <a:prstGeom prst="roundRect">
          <a:avLst>
            <a:gd name="adj" fmla="val 10000"/>
          </a:avLst>
        </a:prstGeom>
        <a:solidFill>
          <a:srgbClr val="492776">
            <a:lumMod val="60000"/>
            <a:lumOff val="4000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ISRCTN </a:t>
          </a:r>
          <a:r>
            <a:rPr lang="it-IT" sz="1400" b="1" kern="1200" err="1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registry</a:t>
          </a:r>
          <a:endParaRPr lang="it-IT" sz="1400" b="1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i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(</a:t>
          </a:r>
          <a:r>
            <a:rPr lang="en-US" sz="1000" b="0" i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International Standard </a:t>
          </a:r>
          <a:r>
            <a:rPr lang="en-US" sz="1000" b="0" i="1" kern="1200" err="1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Randomised</a:t>
          </a:r>
          <a:r>
            <a:rPr lang="en-US" sz="1000" b="0" i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Controlled Trial Number)</a:t>
          </a:r>
          <a:endParaRPr lang="en-US" sz="1100" b="0" i="1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2613726" y="2496211"/>
        <a:ext cx="1685954" cy="887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1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17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88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35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62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774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65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66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47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736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1779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08836B-0846-2E4D-8815-64460A121AAB}" type="datetimeFigureOut">
              <a:rPr lang="it-IT" smtClean="0"/>
              <a:t>13/11/2024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825C04-B4CF-4949-AA9A-B943F55D8E7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051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microsoft.com/office/2007/relationships/diagramDrawing" Target="../diagrams/drawing1.xml"/><Relationship Id="rId26" Type="http://schemas.openxmlformats.org/officeDocument/2006/relationships/chart" Target="../charts/chart3.xml"/><Relationship Id="rId21" Type="http://schemas.openxmlformats.org/officeDocument/2006/relationships/image" Target="../media/image14.png"/><Relationship Id="rId34" Type="http://schemas.openxmlformats.org/officeDocument/2006/relationships/image" Target="../media/image2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diagramColors" Target="../diagrams/colors1.xml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image" Target="../media/image24.png"/><Relationship Id="rId2" Type="http://schemas.openxmlformats.org/officeDocument/2006/relationships/chart" Target="../charts/chart1.xml"/><Relationship Id="rId16" Type="http://schemas.openxmlformats.org/officeDocument/2006/relationships/diagramQuickStyle" Target="../diagrams/quickStyle1.xml"/><Relationship Id="rId20" Type="http://schemas.openxmlformats.org/officeDocument/2006/relationships/image" Target="../media/image13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chart" Target="../charts/chart2.xml"/><Relationship Id="rId32" Type="http://schemas.openxmlformats.org/officeDocument/2006/relationships/image" Target="../media/image20.png"/><Relationship Id="rId37" Type="http://schemas.openxmlformats.org/officeDocument/2006/relationships/image" Target="../media/image23.png"/><Relationship Id="rId5" Type="http://schemas.openxmlformats.org/officeDocument/2006/relationships/image" Target="../media/image3.svg"/><Relationship Id="rId15" Type="http://schemas.openxmlformats.org/officeDocument/2006/relationships/diagramLayout" Target="../diagrams/layout1.xml"/><Relationship Id="rId23" Type="http://schemas.openxmlformats.org/officeDocument/2006/relationships/image" Target="../media/image16.png"/><Relationship Id="rId28" Type="http://schemas.openxmlformats.org/officeDocument/2006/relationships/chart" Target="../charts/chart4.xml"/><Relationship Id="rId36" Type="http://schemas.openxmlformats.org/officeDocument/2006/relationships/chart" Target="../charts/chart8.xml"/><Relationship Id="rId10" Type="http://schemas.openxmlformats.org/officeDocument/2006/relationships/image" Target="../media/image8.png"/><Relationship Id="rId19" Type="http://schemas.openxmlformats.org/officeDocument/2006/relationships/image" Target="../media/image12.png"/><Relationship Id="rId31" Type="http://schemas.openxmlformats.org/officeDocument/2006/relationships/chart" Target="../charts/chart6.xml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diagramData" Target="../diagrams/data1.xml"/><Relationship Id="rId22" Type="http://schemas.openxmlformats.org/officeDocument/2006/relationships/image" Target="../media/image15.png"/><Relationship Id="rId27" Type="http://schemas.openxmlformats.org/officeDocument/2006/relationships/image" Target="../media/image18.png"/><Relationship Id="rId30" Type="http://schemas.openxmlformats.org/officeDocument/2006/relationships/chart" Target="../charts/chart5.xml"/><Relationship Id="rId35" Type="http://schemas.openxmlformats.org/officeDocument/2006/relationships/chart" Target="../charts/chart7.xml"/><Relationship Id="rId8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A486E-0979-B965-F01B-3956615B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tangolo con angoli arrotondati 57">
            <a:extLst>
              <a:ext uri="{FF2B5EF4-FFF2-40B4-BE49-F238E27FC236}">
                <a16:creationId xmlns:a16="http://schemas.microsoft.com/office/drawing/2014/main" id="{DCDAB136-031F-ACFF-5D55-5AF6494B5C3A}"/>
              </a:ext>
            </a:extLst>
          </p:cNvPr>
          <p:cNvSpPr/>
          <p:nvPr/>
        </p:nvSpPr>
        <p:spPr>
          <a:xfrm>
            <a:off x="812970" y="19014702"/>
            <a:ext cx="28788315" cy="18170321"/>
          </a:xfrm>
          <a:prstGeom prst="roundRect">
            <a:avLst>
              <a:gd name="adj" fmla="val 1540"/>
            </a:avLst>
          </a:prstGeom>
          <a:solidFill>
            <a:srgbClr val="492776"/>
          </a:solidFill>
          <a:ln w="12700" cap="flat" cmpd="sng" algn="ctr">
            <a:solidFill>
              <a:srgbClr val="492776">
                <a:shade val="50000"/>
              </a:srgbClr>
            </a:solidFill>
            <a:prstDash val="solid"/>
            <a:miter lim="800000"/>
          </a:ln>
          <a:effectLst/>
        </p:spPr>
        <p:txBody>
          <a:bodyPr lIns="216000" tIns="216000" rIns="216000" bIns="216000" rtlCol="0" anchor="t" anchorCtr="0"/>
          <a:lstStyle/>
          <a:p>
            <a:pPr marL="0" marR="0" lvl="0" indent="0" defTabSz="35076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AU" sz="4400" b="1" u="sng" kern="0" cap="all" dirty="0">
                <a:solidFill>
                  <a:srgbClr val="D8C4DD"/>
                </a:solidFill>
                <a:latin typeface="Arial" panose="020B0604020202020204"/>
                <a:cs typeface="Calibri" panose="020F0502020204030204" pitchFamily="34" charset="0"/>
              </a:rPr>
              <a:t>Results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3D4C2DD-464A-9C32-01EA-99FE05D7BA63}"/>
              </a:ext>
            </a:extLst>
          </p:cNvPr>
          <p:cNvGraphicFramePr>
            <a:graphicFrameLocks/>
          </p:cNvGraphicFramePr>
          <p:nvPr/>
        </p:nvGraphicFramePr>
        <p:xfrm>
          <a:off x="1473291" y="20882185"/>
          <a:ext cx="6805062" cy="812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7" name="Group 186">
            <a:extLst>
              <a:ext uri="{FF2B5EF4-FFF2-40B4-BE49-F238E27FC236}">
                <a16:creationId xmlns:a16="http://schemas.microsoft.com/office/drawing/2014/main" id="{8D954605-1294-0023-9F3D-926AE002EF73}"/>
              </a:ext>
            </a:extLst>
          </p:cNvPr>
          <p:cNvGrpSpPr/>
          <p:nvPr/>
        </p:nvGrpSpPr>
        <p:grpSpPr>
          <a:xfrm>
            <a:off x="16181064" y="19332469"/>
            <a:ext cx="6113621" cy="4939274"/>
            <a:chOff x="5037088" y="3140762"/>
            <a:chExt cx="3658418" cy="3637675"/>
          </a:xfrm>
          <a:solidFill>
            <a:schemeClr val="bg1"/>
          </a:solidFill>
        </p:grpSpPr>
        <p:sp>
          <p:nvSpPr>
            <p:cNvPr id="189" name="Text Placeholder 3">
              <a:extLst>
                <a:ext uri="{FF2B5EF4-FFF2-40B4-BE49-F238E27FC236}">
                  <a16:creationId xmlns:a16="http://schemas.microsoft.com/office/drawing/2014/main" id="{AEE6F2D2-6F8D-24BB-F7B1-62526DCD8505}"/>
                </a:ext>
              </a:extLst>
            </p:cNvPr>
            <p:cNvSpPr txBox="1">
              <a:spLocks/>
            </p:cNvSpPr>
            <p:nvPr/>
          </p:nvSpPr>
          <p:spPr>
            <a:xfrm>
              <a:off x="5037088" y="3246632"/>
              <a:ext cx="3658418" cy="3531805"/>
            </a:xfrm>
            <a:prstGeom prst="rect">
              <a:avLst/>
            </a:prstGeom>
            <a:grpFill/>
            <a:ln w="38100">
              <a:solidFill>
                <a:srgbClr val="9162A2"/>
              </a:solidFill>
              <a:prstDash val="dash"/>
            </a:ln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CF8FB291-3FB2-B7D1-8E6D-5CBD0903D5F9}"/>
                </a:ext>
              </a:extLst>
            </p:cNvPr>
            <p:cNvSpPr/>
            <p:nvPr/>
          </p:nvSpPr>
          <p:spPr>
            <a:xfrm>
              <a:off x="5037088" y="3140762"/>
              <a:ext cx="3658417" cy="401592"/>
            </a:xfrm>
            <a:prstGeom prst="rect">
              <a:avLst/>
            </a:prstGeom>
            <a:solidFill>
              <a:srgbClr val="9162A2"/>
            </a:solidFill>
            <a:ln w="38100" cap="flat" cmpd="sng" algn="ctr">
              <a:solidFill>
                <a:srgbClr val="9162A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Geographic location</a:t>
              </a:r>
            </a:p>
          </p:txBody>
        </p:sp>
      </p:grpSp>
      <p:sp>
        <p:nvSpPr>
          <p:cNvPr id="14" name="Rettangolo con angoli arrotondati 59">
            <a:extLst>
              <a:ext uri="{FF2B5EF4-FFF2-40B4-BE49-F238E27FC236}">
                <a16:creationId xmlns:a16="http://schemas.microsoft.com/office/drawing/2014/main" id="{8C314166-82AA-2D28-4E81-984DC1C83F39}"/>
              </a:ext>
            </a:extLst>
          </p:cNvPr>
          <p:cNvSpPr/>
          <p:nvPr/>
        </p:nvSpPr>
        <p:spPr>
          <a:xfrm>
            <a:off x="798694" y="6699405"/>
            <a:ext cx="11277699" cy="12046501"/>
          </a:xfrm>
          <a:prstGeom prst="roundRect">
            <a:avLst>
              <a:gd name="adj" fmla="val 3459"/>
            </a:avLst>
          </a:prstGeom>
          <a:solidFill>
            <a:srgbClr val="492776"/>
          </a:solidFill>
          <a:ln w="12700" cap="flat" cmpd="sng" algn="ctr">
            <a:solidFill>
              <a:srgbClr val="492776">
                <a:shade val="50000"/>
              </a:srgbClr>
            </a:solidFill>
            <a:prstDash val="solid"/>
            <a:miter lim="800000"/>
          </a:ln>
          <a:effectLst/>
        </p:spPr>
        <p:txBody>
          <a:bodyPr lIns="216000" tIns="216000" rIns="216000" bIns="216000" rtlCol="0" anchor="t" anchorCtr="0"/>
          <a:lstStyle/>
          <a:p>
            <a:pPr algn="ctr"/>
            <a:r>
              <a:rPr lang="en-US" sz="4400" b="1" u="sng" kern="0" cap="all" dirty="0">
                <a:solidFill>
                  <a:srgbClr val="D8C4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OF HEU-EFS PROJECT</a:t>
            </a:r>
          </a:p>
          <a:p>
            <a:pPr algn="just"/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Formulate recommendations for the </a:t>
            </a: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establishment of an Early Feasibility Studies Program (EFS)</a:t>
            </a: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within the </a:t>
            </a: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ensuring patient safety and enhancing the EU single market competitiveness.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2A7F1118-F867-1F66-C8A7-14D7236804DD}"/>
              </a:ext>
            </a:extLst>
          </p:cNvPr>
          <p:cNvSpPr/>
          <p:nvPr/>
        </p:nvSpPr>
        <p:spPr>
          <a:xfrm>
            <a:off x="15515991" y="41465503"/>
            <a:ext cx="13963286" cy="1205256"/>
          </a:xfrm>
          <a:prstGeom prst="roundRect">
            <a:avLst/>
          </a:prstGeom>
          <a:solidFill>
            <a:srgbClr val="4927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15" descr="A purple and black background&#10;&#10;Description automatically generated">
            <a:extLst>
              <a:ext uri="{FF2B5EF4-FFF2-40B4-BE49-F238E27FC236}">
                <a16:creationId xmlns:a16="http://schemas.microsoft.com/office/drawing/2014/main" id="{5331492E-D44B-20D1-06F4-E5E3F5EA30A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39"/>
          <a:stretch/>
        </p:blipFill>
        <p:spPr>
          <a:xfrm>
            <a:off x="-6428" y="0"/>
            <a:ext cx="30275213" cy="7041111"/>
          </a:xfrm>
          <a:prstGeom prst="rect">
            <a:avLst/>
          </a:prstGeom>
        </p:spPr>
      </p:pic>
      <p:cxnSp>
        <p:nvCxnSpPr>
          <p:cNvPr id="18" name="Connettore 1 17">
            <a:extLst>
              <a:ext uri="{FF2B5EF4-FFF2-40B4-BE49-F238E27FC236}">
                <a16:creationId xmlns:a16="http://schemas.microsoft.com/office/drawing/2014/main" id="{9EA8ED86-DF67-175C-ACE9-205021D9C509}"/>
              </a:ext>
            </a:extLst>
          </p:cNvPr>
          <p:cNvCxnSpPr/>
          <p:nvPr/>
        </p:nvCxnSpPr>
        <p:spPr>
          <a:xfrm>
            <a:off x="0" y="40373849"/>
            <a:ext cx="302752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ZoneTexte 52">
            <a:extLst>
              <a:ext uri="{FF2B5EF4-FFF2-40B4-BE49-F238E27FC236}">
                <a16:creationId xmlns:a16="http://schemas.microsoft.com/office/drawing/2014/main" id="{84449A5C-4F18-D044-348D-73F969EA4C7E}"/>
              </a:ext>
            </a:extLst>
          </p:cNvPr>
          <p:cNvSpPr txBox="1"/>
          <p:nvPr/>
        </p:nvSpPr>
        <p:spPr>
          <a:xfrm>
            <a:off x="769662" y="4007128"/>
            <a:ext cx="28788315" cy="253915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/>
                <a:cs typeface="Calibri" panose="020F0502020204030204" pitchFamily="34" charset="0"/>
              </a:rPr>
              <a:t>Use of Early Feasibility Studies to Inform Development of Medical Devices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i="0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Federici C</a:t>
            </a:r>
            <a:r>
              <a:rPr lang="it-IT" sz="3400" kern="0" baseline="30000" dirty="0">
                <a:solidFill>
                  <a:srgbClr val="1E2C4C"/>
                </a:solidFill>
                <a:latin typeface="Arial" panose="020B0604020202020204"/>
              </a:rPr>
              <a:t>1</a:t>
            </a:r>
            <a:r>
              <a:rPr kumimoji="0" lang="it-IT" sz="34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, </a:t>
            </a:r>
            <a:r>
              <a:rPr kumimoji="0" lang="it-IT" sz="3400" b="1" i="0" u="sng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Zurlo FL</a:t>
            </a:r>
            <a:r>
              <a:rPr lang="it-IT" sz="3400" kern="0" baseline="30000" dirty="0">
                <a:solidFill>
                  <a:srgbClr val="1E2C4C"/>
                </a:solidFill>
                <a:latin typeface="Arial" panose="020B0604020202020204"/>
              </a:rPr>
              <a:t>1</a:t>
            </a:r>
            <a:r>
              <a:rPr kumimoji="0" lang="it-IT" sz="34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, Callea G</a:t>
            </a:r>
            <a:r>
              <a:rPr kumimoji="0" lang="it-IT" sz="3400" b="0" i="0" u="none" strike="noStrike" kern="0" cap="none" spc="0" normalizeH="0" baseline="3000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1</a:t>
            </a:r>
            <a:r>
              <a:rPr kumimoji="0" lang="it-IT" sz="34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, Tarricone R</a:t>
            </a:r>
            <a:r>
              <a:rPr kumimoji="0" lang="it-IT" sz="3400" b="0" i="0" u="none" strike="noStrike" kern="0" cap="none" spc="0" normalizeH="0" baseline="3000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</a:rPr>
              <a:t>1,2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00" b="0" i="0" u="none" strike="noStrike" kern="0" cap="none" spc="0" normalizeH="0" baseline="30000" noProof="0" dirty="0">
                <a:ln>
                  <a:noFill/>
                </a:ln>
                <a:solidFill>
                  <a:srgbClr val="48267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pitchFamily="34" charset="0"/>
              </a:rPr>
              <a:t>1</a:t>
            </a:r>
            <a:r>
              <a:rPr kumimoji="0" lang="en-GB" sz="2300" b="0" i="0" u="none" strike="noStrike" kern="0" cap="none" spc="0" normalizeH="0" baseline="0" noProof="0" dirty="0">
                <a:ln>
                  <a:noFill/>
                </a:ln>
                <a:solidFill>
                  <a:srgbClr val="48267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pitchFamily="34" charset="0"/>
              </a:rPr>
              <a:t>SDA Bocconi School of Management, Italy, </a:t>
            </a:r>
            <a:r>
              <a:rPr kumimoji="0" lang="en-GB" sz="2300" b="0" i="0" u="none" strike="noStrike" kern="0" cap="none" spc="0" normalizeH="0" baseline="30000" noProof="0" dirty="0">
                <a:ln>
                  <a:noFill/>
                </a:ln>
                <a:solidFill>
                  <a:srgbClr val="48267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pitchFamily="34" charset="0"/>
              </a:rPr>
              <a:t>2</a:t>
            </a:r>
            <a:r>
              <a:rPr kumimoji="0" lang="en-GB" sz="2300" b="0" i="0" u="none" strike="noStrike" kern="0" cap="none" spc="0" normalizeH="0" baseline="0" noProof="0" dirty="0">
                <a:ln>
                  <a:noFill/>
                </a:ln>
                <a:solidFill>
                  <a:srgbClr val="48267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pitchFamily="34" charset="0"/>
              </a:rPr>
              <a:t>Department of Social and Political Science, Bocconi University, Italy</a:t>
            </a:r>
            <a:r>
              <a:rPr lang="en-GB" sz="2300" kern="0" dirty="0">
                <a:solidFill>
                  <a:srgbClr val="482676">
                    <a:lumMod val="50000"/>
                  </a:srgbClr>
                </a:solidFill>
                <a:latin typeface="Arial" panose="020B0604020202020204"/>
                <a:cs typeface="Calibri" panose="020F0502020204030204" pitchFamily="34" charset="0"/>
              </a:rPr>
              <a:t>.</a:t>
            </a:r>
            <a:endParaRPr kumimoji="0" lang="fr-FR" sz="2300" b="0" i="0" u="none" strike="noStrike" kern="0" cap="none" spc="0" normalizeH="0" baseline="0" noProof="0" dirty="0">
              <a:ln>
                <a:noFill/>
              </a:ln>
              <a:solidFill>
                <a:srgbClr val="482676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Calibri" panose="020F0502020204030204" pitchFamily="34" charset="0"/>
            </a:endParaRPr>
          </a:p>
        </p:txBody>
      </p:sp>
      <p:sp>
        <p:nvSpPr>
          <p:cNvPr id="63" name="Rettangolo con angoli arrotondati 62">
            <a:extLst>
              <a:ext uri="{FF2B5EF4-FFF2-40B4-BE49-F238E27FC236}">
                <a16:creationId xmlns:a16="http://schemas.microsoft.com/office/drawing/2014/main" id="{8C094864-637B-DF12-4BDE-0FB63D3B39AD}"/>
              </a:ext>
            </a:extLst>
          </p:cNvPr>
          <p:cNvSpPr/>
          <p:nvPr/>
        </p:nvSpPr>
        <p:spPr>
          <a:xfrm>
            <a:off x="737021" y="37340083"/>
            <a:ext cx="18391502" cy="2918606"/>
          </a:xfrm>
          <a:prstGeom prst="roundRect">
            <a:avLst>
              <a:gd name="adj" fmla="val 8692"/>
            </a:avLst>
          </a:prstGeom>
          <a:solidFill>
            <a:srgbClr val="492776"/>
          </a:solidFill>
          <a:ln w="12700" cap="flat" cmpd="sng" algn="ctr">
            <a:solidFill>
              <a:srgbClr val="492776">
                <a:shade val="50000"/>
              </a:srgbClr>
            </a:solidFill>
            <a:prstDash val="solid"/>
            <a:miter lim="800000"/>
          </a:ln>
          <a:effectLst/>
        </p:spPr>
        <p:txBody>
          <a:bodyPr lIns="216000" tIns="216000" rIns="216000" bIns="216000" rtlCol="0" anchor="t" anchorCtr="0"/>
          <a:lstStyle/>
          <a:p>
            <a:pPr marR="0" lvl="0" indent="0" defTabSz="3507638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AU" sz="4400" b="1" u="sng" kern="0" cap="all">
                <a:solidFill>
                  <a:srgbClr val="D8C4DD"/>
                </a:solidFill>
                <a:latin typeface="Arial" panose="020B0604020202020204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4C65CAF-F5A4-D4E3-FBCC-E6B3E5970DB4}"/>
              </a:ext>
            </a:extLst>
          </p:cNvPr>
          <p:cNvSpPr/>
          <p:nvPr/>
        </p:nvSpPr>
        <p:spPr>
          <a:xfrm>
            <a:off x="802210" y="40549230"/>
            <a:ext cx="28626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project is supported by the Innovative Health Initiative Joint Undertaking (JU) under grant agreement No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101112185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The JU receives support from the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European Union’s Horizon Europe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research and innovation programme and life science industries represented by MedTech Europe, COCIR, EFPIA, Vaccines Europe and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EuropaBio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DC346944-318C-AAF0-788E-5D907A285252}"/>
              </a:ext>
            </a:extLst>
          </p:cNvPr>
          <p:cNvGrpSpPr/>
          <p:nvPr/>
        </p:nvGrpSpPr>
        <p:grpSpPr>
          <a:xfrm>
            <a:off x="15973209" y="41735375"/>
            <a:ext cx="14779279" cy="720004"/>
            <a:chOff x="13588297" y="35099810"/>
            <a:chExt cx="14779279" cy="720004"/>
          </a:xfrm>
        </p:grpSpPr>
        <p:grpSp>
          <p:nvGrpSpPr>
            <p:cNvPr id="108" name="Group 12">
              <a:extLst>
                <a:ext uri="{FF2B5EF4-FFF2-40B4-BE49-F238E27FC236}">
                  <a16:creationId xmlns:a16="http://schemas.microsoft.com/office/drawing/2014/main" id="{8A4EA2B5-78F5-43A5-5FEF-4C5F4C03D88F}"/>
                </a:ext>
              </a:extLst>
            </p:cNvPr>
            <p:cNvGrpSpPr/>
            <p:nvPr/>
          </p:nvGrpSpPr>
          <p:grpSpPr>
            <a:xfrm>
              <a:off x="13588297" y="35145986"/>
              <a:ext cx="4374252" cy="673828"/>
              <a:chOff x="675654" y="255600"/>
              <a:chExt cx="2315313" cy="387290"/>
            </a:xfrm>
          </p:grpSpPr>
          <p:sp>
            <p:nvSpPr>
              <p:cNvPr id="109" name="TextBox 3">
                <a:extLst>
                  <a:ext uri="{FF2B5EF4-FFF2-40B4-BE49-F238E27FC236}">
                    <a16:creationId xmlns:a16="http://schemas.microsoft.com/office/drawing/2014/main" id="{3F1FC924-4FCD-7988-8C35-C9672986A026}"/>
                  </a:ext>
                </a:extLst>
              </p:cNvPr>
              <p:cNvSpPr txBox="1"/>
              <p:nvPr/>
            </p:nvSpPr>
            <p:spPr>
              <a:xfrm>
                <a:off x="1082458" y="273135"/>
                <a:ext cx="1908509" cy="318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www.heuefs.eu</a:t>
                </a:r>
              </a:p>
            </p:txBody>
          </p:sp>
          <p:pic>
            <p:nvPicPr>
              <p:cNvPr id="110" name="Graphic 40" descr="Internet outline">
                <a:extLst>
                  <a:ext uri="{FF2B5EF4-FFF2-40B4-BE49-F238E27FC236}">
                    <a16:creationId xmlns:a16="http://schemas.microsoft.com/office/drawing/2014/main" id="{B665EAE9-8DC9-0E8B-3F93-64EB6AE29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75654" y="255600"/>
                <a:ext cx="387290" cy="387290"/>
              </a:xfrm>
              <a:prstGeom prst="rect">
                <a:avLst/>
              </a:prstGeom>
            </p:spPr>
          </p:pic>
        </p:grpSp>
        <p:grpSp>
          <p:nvGrpSpPr>
            <p:cNvPr id="111" name="Group 13">
              <a:extLst>
                <a:ext uri="{FF2B5EF4-FFF2-40B4-BE49-F238E27FC236}">
                  <a16:creationId xmlns:a16="http://schemas.microsoft.com/office/drawing/2014/main" id="{88D9D0D6-4D35-8621-3241-FCF524A4CECB}"/>
                </a:ext>
              </a:extLst>
            </p:cNvPr>
            <p:cNvGrpSpPr/>
            <p:nvPr/>
          </p:nvGrpSpPr>
          <p:grpSpPr>
            <a:xfrm>
              <a:off x="17663621" y="35099810"/>
              <a:ext cx="4282698" cy="618211"/>
              <a:chOff x="5123049" y="355058"/>
              <a:chExt cx="1879262" cy="268705"/>
            </a:xfrm>
          </p:grpSpPr>
          <p:pic>
            <p:nvPicPr>
              <p:cNvPr id="112" name="Picture 10">
                <a:extLst>
                  <a:ext uri="{FF2B5EF4-FFF2-40B4-BE49-F238E27FC236}">
                    <a16:creationId xmlns:a16="http://schemas.microsoft.com/office/drawing/2014/main" id="{A456E36B-FE9F-54D4-E01A-DD1DAC4654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3049" y="355058"/>
                <a:ext cx="240233" cy="2402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3" name="TextBox 6">
                <a:extLst>
                  <a:ext uri="{FF2B5EF4-FFF2-40B4-BE49-F238E27FC236}">
                    <a16:creationId xmlns:a16="http://schemas.microsoft.com/office/drawing/2014/main" id="{521A2D81-6937-C9B6-47F7-E27C4AB55702}"/>
                  </a:ext>
                </a:extLst>
              </p:cNvPr>
              <p:cNvSpPr txBox="1"/>
              <p:nvPr/>
            </p:nvSpPr>
            <p:spPr>
              <a:xfrm>
                <a:off x="5402111" y="393809"/>
                <a:ext cx="1600200" cy="229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@HEU-EFS</a:t>
                </a:r>
              </a:p>
            </p:txBody>
          </p:sp>
        </p:grpSp>
        <p:grpSp>
          <p:nvGrpSpPr>
            <p:cNvPr id="114" name="Group 14">
              <a:extLst>
                <a:ext uri="{FF2B5EF4-FFF2-40B4-BE49-F238E27FC236}">
                  <a16:creationId xmlns:a16="http://schemas.microsoft.com/office/drawing/2014/main" id="{70785ABA-7260-E81D-3BC8-CC74A1A0E27B}"/>
                </a:ext>
              </a:extLst>
            </p:cNvPr>
            <p:cNvGrpSpPr/>
            <p:nvPr/>
          </p:nvGrpSpPr>
          <p:grpSpPr>
            <a:xfrm>
              <a:off x="20589210" y="35188968"/>
              <a:ext cx="4007384" cy="529055"/>
              <a:chOff x="9206273" y="394448"/>
              <a:chExt cx="1694486" cy="318365"/>
            </a:xfrm>
          </p:grpSpPr>
          <p:pic>
            <p:nvPicPr>
              <p:cNvPr id="115" name="Picture 8" descr="A white x on a black background&#10;&#10;Description automatically generated">
                <a:extLst>
                  <a:ext uri="{FF2B5EF4-FFF2-40B4-BE49-F238E27FC236}">
                    <a16:creationId xmlns:a16="http://schemas.microsoft.com/office/drawing/2014/main" id="{C6F28449-07AC-5342-400B-7103229EC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06273" y="449042"/>
                <a:ext cx="231286" cy="236394"/>
              </a:xfrm>
              <a:prstGeom prst="rect">
                <a:avLst/>
              </a:prstGeom>
            </p:spPr>
          </p:pic>
          <p:sp>
            <p:nvSpPr>
              <p:cNvPr id="116" name="TextBox 9">
                <a:extLst>
                  <a:ext uri="{FF2B5EF4-FFF2-40B4-BE49-F238E27FC236}">
                    <a16:creationId xmlns:a16="http://schemas.microsoft.com/office/drawing/2014/main" id="{51C3CD04-4818-94EC-0129-CF28A2CC2E62}"/>
                  </a:ext>
                </a:extLst>
              </p:cNvPr>
              <p:cNvSpPr txBox="1"/>
              <p:nvPr/>
            </p:nvSpPr>
            <p:spPr>
              <a:xfrm>
                <a:off x="9421004" y="394448"/>
                <a:ext cx="1479755" cy="318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@HEUEFS</a:t>
                </a:r>
              </a:p>
            </p:txBody>
          </p:sp>
        </p:grpSp>
        <p:grpSp>
          <p:nvGrpSpPr>
            <p:cNvPr id="117" name="Group 15">
              <a:extLst>
                <a:ext uri="{FF2B5EF4-FFF2-40B4-BE49-F238E27FC236}">
                  <a16:creationId xmlns:a16="http://schemas.microsoft.com/office/drawing/2014/main" id="{49FA75FB-D32D-EC59-0F21-44814C30D19E}"/>
                </a:ext>
              </a:extLst>
            </p:cNvPr>
            <p:cNvGrpSpPr/>
            <p:nvPr/>
          </p:nvGrpSpPr>
          <p:grpSpPr>
            <a:xfrm>
              <a:off x="23288486" y="35188955"/>
              <a:ext cx="5079090" cy="578771"/>
              <a:chOff x="9038969" y="313476"/>
              <a:chExt cx="2249627" cy="290760"/>
            </a:xfrm>
          </p:grpSpPr>
          <p:pic>
            <p:nvPicPr>
              <p:cNvPr id="118" name="Graphic 10" descr="Envelope with solid fill">
                <a:extLst>
                  <a:ext uri="{FF2B5EF4-FFF2-40B4-BE49-F238E27FC236}">
                    <a16:creationId xmlns:a16="http://schemas.microsoft.com/office/drawing/2014/main" id="{5C548740-3AB5-C1E1-ABB8-A39F6C6295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038969" y="313476"/>
                <a:ext cx="290761" cy="290760"/>
              </a:xfrm>
              <a:prstGeom prst="rect">
                <a:avLst/>
              </a:prstGeom>
            </p:spPr>
          </p:pic>
          <p:sp>
            <p:nvSpPr>
              <p:cNvPr id="119" name="TextBox 11">
                <a:extLst>
                  <a:ext uri="{FF2B5EF4-FFF2-40B4-BE49-F238E27FC236}">
                    <a16:creationId xmlns:a16="http://schemas.microsoft.com/office/drawing/2014/main" id="{276A1193-6BDB-3EA2-4F77-49C05B311754}"/>
                  </a:ext>
                </a:extLst>
              </p:cNvPr>
              <p:cNvSpPr txBox="1"/>
              <p:nvPr/>
            </p:nvSpPr>
            <p:spPr>
              <a:xfrm>
                <a:off x="9353723" y="313483"/>
                <a:ext cx="1934873" cy="265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38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info@heuefs.eu </a:t>
                </a:r>
              </a:p>
            </p:txBody>
          </p:sp>
        </p:grpSp>
      </p:grpSp>
      <p:pic>
        <p:nvPicPr>
          <p:cNvPr id="121" name="Picture 3">
            <a:extLst>
              <a:ext uri="{FF2B5EF4-FFF2-40B4-BE49-F238E27FC236}">
                <a16:creationId xmlns:a16="http://schemas.microsoft.com/office/drawing/2014/main" id="{2A17AE5B-B79B-9B69-EA08-1755EDF462BF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61" y="41523978"/>
            <a:ext cx="15026925" cy="1027346"/>
          </a:xfrm>
          <a:prstGeom prst="rect">
            <a:avLst/>
          </a:prstGeom>
          <a:noFill/>
        </p:spPr>
      </p:pic>
      <p:pic>
        <p:nvPicPr>
          <p:cNvPr id="8" name="Immagine 8">
            <a:extLst>
              <a:ext uri="{FF2B5EF4-FFF2-40B4-BE49-F238E27FC236}">
                <a16:creationId xmlns:a16="http://schemas.microsoft.com/office/drawing/2014/main" id="{1F22B580-762B-9AEB-5B13-E33AD606AC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510" y="2302009"/>
            <a:ext cx="4553514" cy="129600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77D573A-7E88-A9F1-0E79-5A960DA2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8789" y="1923647"/>
            <a:ext cx="2052725" cy="20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logo with text on it&#10;&#10;Description automatically generated with medium confidence">
            <a:extLst>
              <a:ext uri="{FF2B5EF4-FFF2-40B4-BE49-F238E27FC236}">
                <a16:creationId xmlns:a16="http://schemas.microsoft.com/office/drawing/2014/main" id="{012E2C95-82C0-021E-1E75-47D1EBC544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857813" y="1923872"/>
            <a:ext cx="3673951" cy="2052274"/>
          </a:xfrm>
          <a:prstGeom prst="rect">
            <a:avLst/>
          </a:prstGeom>
        </p:spPr>
      </p:pic>
      <p:sp>
        <p:nvSpPr>
          <p:cNvPr id="96" name="Rettangolo con angoli arrotondati 95">
            <a:extLst>
              <a:ext uri="{FF2B5EF4-FFF2-40B4-BE49-F238E27FC236}">
                <a16:creationId xmlns:a16="http://schemas.microsoft.com/office/drawing/2014/main" id="{F484701B-C452-169C-B8B7-F2F5621F9CFE}"/>
              </a:ext>
            </a:extLst>
          </p:cNvPr>
          <p:cNvSpPr/>
          <p:nvPr/>
        </p:nvSpPr>
        <p:spPr>
          <a:xfrm>
            <a:off x="12253279" y="11968426"/>
            <a:ext cx="17324152" cy="6784984"/>
          </a:xfrm>
          <a:prstGeom prst="roundRect">
            <a:avLst>
              <a:gd name="adj" fmla="val 6475"/>
            </a:avLst>
          </a:prstGeom>
          <a:solidFill>
            <a:srgbClr val="492776"/>
          </a:solidFill>
          <a:ln w="12700" cap="flat" cmpd="sng" algn="ctr">
            <a:solidFill>
              <a:srgbClr val="492776">
                <a:shade val="50000"/>
              </a:srgbClr>
            </a:solidFill>
            <a:prstDash val="solid"/>
            <a:miter lim="800000"/>
          </a:ln>
          <a:effectLst/>
        </p:spPr>
        <p:txBody>
          <a:bodyPr lIns="216000" tIns="216000" rIns="216000" bIns="216000" rtlCol="0" anchor="t"/>
          <a:lstStyle/>
          <a:p>
            <a:pPr defTabSz="3507638">
              <a:spcAft>
                <a:spcPts val="600"/>
              </a:spcAft>
              <a:defRPr/>
            </a:pPr>
            <a:r>
              <a:rPr lang="fr-FR" sz="4400" b="1" u="sng" kern="0" cap="all">
                <a:solidFill>
                  <a:srgbClr val="D8C4DD"/>
                </a:solidFill>
                <a:latin typeface="Arial" panose="020B0604020202020204"/>
                <a:cs typeface="Calibri" panose="020F0502020204030204" pitchFamily="34" charset="0"/>
              </a:rPr>
              <a:t>METHODOLOGY</a:t>
            </a:r>
          </a:p>
        </p:txBody>
      </p:sp>
      <p:sp>
        <p:nvSpPr>
          <p:cNvPr id="61" name="Rettangolo con angoli arrotondati 60">
            <a:extLst>
              <a:ext uri="{FF2B5EF4-FFF2-40B4-BE49-F238E27FC236}">
                <a16:creationId xmlns:a16="http://schemas.microsoft.com/office/drawing/2014/main" id="{ABDA48A5-4B8C-1A90-6729-D1FDE29294A2}"/>
              </a:ext>
            </a:extLst>
          </p:cNvPr>
          <p:cNvSpPr/>
          <p:nvPr/>
        </p:nvSpPr>
        <p:spPr>
          <a:xfrm>
            <a:off x="12253278" y="6721665"/>
            <a:ext cx="17301797" cy="4994286"/>
          </a:xfrm>
          <a:prstGeom prst="roundRect">
            <a:avLst>
              <a:gd name="adj" fmla="val 6475"/>
            </a:avLst>
          </a:prstGeom>
          <a:solidFill>
            <a:srgbClr val="492776"/>
          </a:solidFill>
          <a:ln w="12700" cap="flat" cmpd="sng" algn="ctr">
            <a:solidFill>
              <a:srgbClr val="492776">
                <a:shade val="50000"/>
              </a:srgbClr>
            </a:solidFill>
            <a:prstDash val="solid"/>
            <a:miter lim="800000"/>
          </a:ln>
          <a:effectLst/>
        </p:spPr>
        <p:txBody>
          <a:bodyPr lIns="216000" tIns="216000" rIns="216000" bIns="216000" rtlCol="0" anchor="ctr"/>
          <a:lstStyle/>
          <a:p>
            <a:pPr algn="ctr" defTabSz="3507638">
              <a:spcAft>
                <a:spcPts val="600"/>
              </a:spcAft>
              <a:defRPr/>
            </a:pPr>
            <a:r>
              <a:rPr lang="fr-FR" sz="4400" b="1" u="sng" kern="0" cap="all" dirty="0">
                <a:solidFill>
                  <a:srgbClr val="D8C4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&amp; Objective</a:t>
            </a:r>
          </a:p>
          <a:p>
            <a:pPr marL="571500" lvl="0" indent="-571500" algn="just" defTabSz="3507638">
              <a:buFont typeface="Arial" panose="020B0604020202020204" pitchFamily="34" charset="0"/>
              <a:buChar char="•"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EFS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are limited clinical investigations aimed at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evaluating design concepts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concerning initial clinical safety and functionality, potentially informing design </a:t>
            </a:r>
            <a:r>
              <a:rPr lang="en-US" sz="36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modifications (ISO 14155:2020). </a:t>
            </a:r>
          </a:p>
          <a:p>
            <a:pPr marL="571500" lvl="0" indent="-571500" algn="just" defTabSz="3507638">
              <a:buFont typeface="Arial" panose="020B0604020202020204" pitchFamily="34" charset="0"/>
              <a:buChar char="•"/>
              <a:defRPr/>
            </a:pPr>
            <a:r>
              <a:rPr lang="en-US" sz="36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36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  <a:r>
              <a:rPr lang="en-US" sz="36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FDA launched an </a:t>
            </a:r>
            <a:r>
              <a:rPr lang="en-US" sz="36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EFS Program </a:t>
            </a:r>
            <a:r>
              <a:rPr lang="en-US" sz="36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2013. </a:t>
            </a:r>
          </a:p>
          <a:p>
            <a:pPr marL="571500" lvl="0" indent="-571500" algn="just" defTabSz="3507638">
              <a:buFont typeface="Arial" panose="020B0604020202020204" pitchFamily="34" charset="0"/>
              <a:buChar char="•"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Lack of public registries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 EFS and limited evidence on their use and impact. </a:t>
            </a:r>
          </a:p>
          <a:p>
            <a:pPr marL="571500" lvl="0" indent="-571500" algn="just" defTabSz="3507638">
              <a:buFont typeface="Arial" panose="020B0604020202020204" pitchFamily="34" charset="0"/>
              <a:buChar char="•"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This study investigated the characteristics of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EFS conducted for medical devices globally.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6A5F0B4C-1396-2F86-0303-DC911094EC1C}"/>
              </a:ext>
            </a:extLst>
          </p:cNvPr>
          <p:cNvGrpSpPr/>
          <p:nvPr/>
        </p:nvGrpSpPr>
        <p:grpSpPr>
          <a:xfrm>
            <a:off x="12592899" y="13190013"/>
            <a:ext cx="5828339" cy="5160696"/>
            <a:chOff x="12140274" y="13358348"/>
            <a:chExt cx="5828339" cy="5160696"/>
          </a:xfrm>
        </p:grpSpPr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9B33A4D6-B761-9FEF-FF5C-A3C2480E9BF2}"/>
                </a:ext>
              </a:extLst>
            </p:cNvPr>
            <p:cNvSpPr/>
            <p:nvPr/>
          </p:nvSpPr>
          <p:spPr>
            <a:xfrm>
              <a:off x="12140274" y="13358348"/>
              <a:ext cx="5828339" cy="5160696"/>
            </a:xfrm>
            <a:prstGeom prst="roundRect">
              <a:avLst>
                <a:gd name="adj" fmla="val 270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800" b="1" dirty="0">
                <a:solidFill>
                  <a:schemeClr val="accent3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3BE5690-558E-A74D-A1B6-3EBD84D49ABE}"/>
                </a:ext>
              </a:extLst>
            </p:cNvPr>
            <p:cNvGrpSpPr/>
            <p:nvPr/>
          </p:nvGrpSpPr>
          <p:grpSpPr>
            <a:xfrm>
              <a:off x="12223370" y="13391429"/>
              <a:ext cx="5628586" cy="4880128"/>
              <a:chOff x="5943122" y="1947970"/>
              <a:chExt cx="5108461" cy="4269922"/>
            </a:xfrm>
          </p:grpSpPr>
          <p:graphicFrame>
            <p:nvGraphicFramePr>
              <p:cNvPr id="57" name="Content Placeholder 5">
                <a:extLst>
                  <a:ext uri="{FF2B5EF4-FFF2-40B4-BE49-F238E27FC236}">
                    <a16:creationId xmlns:a16="http://schemas.microsoft.com/office/drawing/2014/main" id="{6F74AE78-2FDB-CFA6-5FBF-2EFF36077BB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74430" y="1947970"/>
              <a:ext cx="3948563" cy="298481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4" r:lo="rId15" r:qs="rId16" r:cs="rId17"/>
              </a:graphicData>
            </a:graphic>
          </p:graphicFrame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8018A48-744A-C2D1-6F54-E719B272BF55}"/>
                  </a:ext>
                </a:extLst>
              </p:cNvPr>
              <p:cNvGrpSpPr/>
              <p:nvPr/>
            </p:nvGrpSpPr>
            <p:grpSpPr>
              <a:xfrm>
                <a:off x="5943122" y="3120355"/>
                <a:ext cx="2007262" cy="905766"/>
                <a:chOff x="580598" y="3580973"/>
                <a:chExt cx="2007262" cy="584074"/>
              </a:xfrm>
            </p:grpSpPr>
            <p:sp>
              <p:nvSpPr>
                <p:cNvPr id="68" name="Arrow: Right 67">
                  <a:extLst>
                    <a:ext uri="{FF2B5EF4-FFF2-40B4-BE49-F238E27FC236}">
                      <a16:creationId xmlns:a16="http://schemas.microsoft.com/office/drawing/2014/main" id="{06E72501-47CC-2030-D235-F819122AD31D}"/>
                    </a:ext>
                  </a:extLst>
                </p:cNvPr>
                <p:cNvSpPr/>
                <p:nvPr/>
              </p:nvSpPr>
              <p:spPr>
                <a:xfrm>
                  <a:off x="1863563" y="3647599"/>
                  <a:ext cx="724297" cy="411615"/>
                </a:xfrm>
                <a:prstGeom prst="rightArrow">
                  <a:avLst/>
                </a:prstGeom>
                <a:solidFill>
                  <a:srgbClr val="B1ACB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8E941C87-1835-A98B-8F29-DAA77E31A1EB}"/>
                    </a:ext>
                  </a:extLst>
                </p:cNvPr>
                <p:cNvSpPr/>
                <p:nvPr/>
              </p:nvSpPr>
              <p:spPr>
                <a:xfrm>
                  <a:off x="580598" y="3580973"/>
                  <a:ext cx="1538485" cy="584074"/>
                </a:xfrm>
                <a:prstGeom prst="ellipse">
                  <a:avLst/>
                </a:prstGeom>
                <a:solidFill>
                  <a:srgbClr val="492776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492776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1A06FDE7-F3CE-4398-A847-CE12D8A8D020}"/>
                    </a:ext>
                  </a:extLst>
                </p:cNvPr>
                <p:cNvSpPr txBox="1"/>
                <p:nvPr/>
              </p:nvSpPr>
              <p:spPr>
                <a:xfrm>
                  <a:off x="709903" y="3718411"/>
                  <a:ext cx="1242781" cy="4116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rm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/>
                    </a:rPr>
                    <a:t>ADDITIONAL SOURCES</a:t>
                  </a:r>
                </a:p>
              </p:txBody>
            </p:sp>
          </p:grp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4ACE2A6-4B1F-E5C9-323B-39250296257A}"/>
                  </a:ext>
                </a:extLst>
              </p:cNvPr>
              <p:cNvSpPr/>
              <p:nvPr/>
            </p:nvSpPr>
            <p:spPr>
              <a:xfrm flipV="1">
                <a:off x="6430983" y="5036107"/>
                <a:ext cx="4620600" cy="285564"/>
              </a:xfrm>
              <a:custGeom>
                <a:avLst/>
                <a:gdLst>
                  <a:gd name="connsiteX0" fmla="*/ 2594930 w 5224617"/>
                  <a:gd name="connsiteY0" fmla="*/ 0 h 524787"/>
                  <a:gd name="connsiteX1" fmla="*/ 2970333 w 5224617"/>
                  <a:gd name="connsiteY1" fmla="*/ 119025 h 524787"/>
                  <a:gd name="connsiteX2" fmla="*/ 3498322 w 5224617"/>
                  <a:gd name="connsiteY2" fmla="*/ 258991 h 524787"/>
                  <a:gd name="connsiteX3" fmla="*/ 5207237 w 5224617"/>
                  <a:gd name="connsiteY3" fmla="*/ 524252 h 524787"/>
                  <a:gd name="connsiteX4" fmla="*/ 5224617 w 5224617"/>
                  <a:gd name="connsiteY4" fmla="*/ 524787 h 524787"/>
                  <a:gd name="connsiteX5" fmla="*/ 0 w 5224617"/>
                  <a:gd name="connsiteY5" fmla="*/ 524787 h 524787"/>
                  <a:gd name="connsiteX6" fmla="*/ 187044 w 5224617"/>
                  <a:gd name="connsiteY6" fmla="*/ 512351 h 524787"/>
                  <a:gd name="connsiteX7" fmla="*/ 1684793 w 5224617"/>
                  <a:gd name="connsiteY7" fmla="*/ 261130 h 524787"/>
                  <a:gd name="connsiteX8" fmla="*/ 2212782 w 5224617"/>
                  <a:gd name="connsiteY8" fmla="*/ 121164 h 52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24617" h="524787">
                    <a:moveTo>
                      <a:pt x="2594930" y="0"/>
                    </a:moveTo>
                    <a:lnTo>
                      <a:pt x="2970333" y="119025"/>
                    </a:lnTo>
                    <a:cubicBezTo>
                      <a:pt x="3139897" y="168314"/>
                      <a:pt x="3316449" y="215246"/>
                      <a:pt x="3498322" y="258991"/>
                    </a:cubicBezTo>
                    <a:cubicBezTo>
                      <a:pt x="4134875" y="412100"/>
                      <a:pt x="4731138" y="500810"/>
                      <a:pt x="5207237" y="524252"/>
                    </a:cubicBezTo>
                    <a:lnTo>
                      <a:pt x="5224617" y="524787"/>
                    </a:lnTo>
                    <a:lnTo>
                      <a:pt x="0" y="524787"/>
                    </a:lnTo>
                    <a:lnTo>
                      <a:pt x="187044" y="512351"/>
                    </a:lnTo>
                    <a:cubicBezTo>
                      <a:pt x="623160" y="476289"/>
                      <a:pt x="1139176" y="392367"/>
                      <a:pt x="1684793" y="261130"/>
                    </a:cubicBezTo>
                    <a:cubicBezTo>
                      <a:pt x="1866665" y="217385"/>
                      <a:pt x="2043217" y="170453"/>
                      <a:pt x="2212782" y="121164"/>
                    </a:cubicBezTo>
                    <a:close/>
                  </a:path>
                </a:pathLst>
              </a:custGeom>
              <a:solidFill>
                <a:srgbClr val="492776"/>
              </a:solidFill>
              <a:ln w="12700" cap="flat" cmpd="sng" algn="ctr">
                <a:solidFill>
                  <a:srgbClr val="492776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468B081-AD3C-9148-1399-09D6DD441EC3}"/>
                  </a:ext>
                </a:extLst>
              </p:cNvPr>
              <p:cNvGrpSpPr/>
              <p:nvPr/>
            </p:nvGrpSpPr>
            <p:grpSpPr>
              <a:xfrm>
                <a:off x="7447835" y="5517847"/>
                <a:ext cx="2583348" cy="700045"/>
                <a:chOff x="1887053" y="5580565"/>
                <a:chExt cx="2583348" cy="700045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51F94CA6-0405-5E59-C001-ACE8453CF561}"/>
                    </a:ext>
                  </a:extLst>
                </p:cNvPr>
                <p:cNvSpPr/>
                <p:nvPr/>
              </p:nvSpPr>
              <p:spPr>
                <a:xfrm>
                  <a:off x="1887053" y="5580565"/>
                  <a:ext cx="2583348" cy="700045"/>
                </a:xfrm>
                <a:prstGeom prst="roundRect">
                  <a:avLst/>
                </a:prstGeom>
                <a:solidFill>
                  <a:srgbClr val="8D4996">
                    <a:lumMod val="20000"/>
                    <a:lumOff val="80000"/>
                  </a:srgbClr>
                </a:solidFill>
                <a:ln w="28575" cap="flat" cmpd="sng" algn="ctr">
                  <a:solidFill>
                    <a:srgbClr val="492776">
                      <a:shade val="15000"/>
                    </a:srgbClr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D1623BCB-E75A-427A-8EAF-36B31F1AF5A2}"/>
                    </a:ext>
                  </a:extLst>
                </p:cNvPr>
                <p:cNvSpPr txBox="1"/>
                <p:nvPr/>
              </p:nvSpPr>
              <p:spPr>
                <a:xfrm>
                  <a:off x="2083702" y="5583914"/>
                  <a:ext cx="219005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E2C4C"/>
                      </a:solidFill>
                      <a:effectLst/>
                      <a:uLnTx/>
                      <a:uFillTx/>
                      <a:latin typeface="Arial" panose="020B0604020202020204"/>
                    </a:rPr>
                    <a:t>FINAL DATABASE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800" b="1" i="0" u="sng" strike="noStrike" kern="0" cap="none" spc="0" normalizeH="0" baseline="0" noProof="0">
                      <a:ln>
                        <a:noFill/>
                      </a:ln>
                      <a:solidFill>
                        <a:srgbClr val="1E2C4C"/>
                      </a:solidFill>
                      <a:effectLst/>
                      <a:uLnTx/>
                      <a:uFillTx/>
                      <a:latin typeface="Arial" panose="020B0604020202020204"/>
                    </a:rPr>
                    <a:t>559 studies</a:t>
                  </a:r>
                </a:p>
              </p:txBody>
            </p: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5F010E-0E71-F254-692E-3780B030D045}"/>
              </a:ext>
            </a:extLst>
          </p:cNvPr>
          <p:cNvGrpSpPr/>
          <p:nvPr/>
        </p:nvGrpSpPr>
        <p:grpSpPr>
          <a:xfrm>
            <a:off x="19976134" y="14438080"/>
            <a:ext cx="8497892" cy="2349348"/>
            <a:chOff x="6247925" y="2295004"/>
            <a:chExt cx="5265434" cy="1509559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D4D063D-0967-CDC9-281D-2A48A22AC557}"/>
                </a:ext>
              </a:extLst>
            </p:cNvPr>
            <p:cNvGrpSpPr/>
            <p:nvPr/>
          </p:nvGrpSpPr>
          <p:grpSpPr>
            <a:xfrm>
              <a:off x="6247925" y="2295004"/>
              <a:ext cx="5265434" cy="1483199"/>
              <a:chOff x="859970" y="3287482"/>
              <a:chExt cx="5235973" cy="1483199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1E12552-B374-CF66-C9F8-19F3D54AABE8}"/>
                  </a:ext>
                </a:extLst>
              </p:cNvPr>
              <p:cNvGrpSpPr/>
              <p:nvPr/>
            </p:nvGrpSpPr>
            <p:grpSpPr>
              <a:xfrm>
                <a:off x="859970" y="3287482"/>
                <a:ext cx="5235973" cy="1483199"/>
                <a:chOff x="1132112" y="1589314"/>
                <a:chExt cx="10537675" cy="665727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0D7E6131-274B-C49E-DB68-B7E7635704C1}"/>
                    </a:ext>
                  </a:extLst>
                </p:cNvPr>
                <p:cNvSpPr/>
                <p:nvPr/>
              </p:nvSpPr>
              <p:spPr>
                <a:xfrm>
                  <a:off x="1132112" y="1589314"/>
                  <a:ext cx="10537675" cy="665727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492776">
                      <a:shade val="1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65C189B6-F9FE-3417-BE0D-2C6AC961590D}"/>
                    </a:ext>
                  </a:extLst>
                </p:cNvPr>
                <p:cNvSpPr/>
                <p:nvPr/>
              </p:nvSpPr>
              <p:spPr>
                <a:xfrm>
                  <a:off x="1132112" y="1589314"/>
                  <a:ext cx="10537675" cy="131250"/>
                </a:xfrm>
                <a:prstGeom prst="rect">
                  <a:avLst/>
                </a:prstGeom>
                <a:solidFill>
                  <a:srgbClr val="9162A2"/>
                </a:solidFill>
                <a:ln w="12700" cap="flat" cmpd="sng" algn="ctr">
                  <a:solidFill>
                    <a:srgbClr val="492776">
                      <a:shade val="1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2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EFS-LIKE INCLUSION CRITERIA</a:t>
                  </a: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4AD8656-5447-1EB9-8A17-4AEE9E0B2F7D}"/>
                  </a:ext>
                </a:extLst>
              </p:cNvPr>
              <p:cNvSpPr txBox="1"/>
              <p:nvPr/>
            </p:nvSpPr>
            <p:spPr>
              <a:xfrm>
                <a:off x="883083" y="3579898"/>
                <a:ext cx="5189584" cy="65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it-IT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EFS: </a:t>
                </a:r>
                <a:r>
                  <a:rPr kumimoji="0" lang="it-IT" sz="2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description</a:t>
                </a:r>
                <a:r>
                  <a:rPr kumimoji="0" lang="it-IT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in </a:t>
                </a:r>
                <a:r>
                  <a:rPr kumimoji="0" lang="it-IT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title</a:t>
                </a:r>
                <a:r>
                  <a:rPr kumimoji="0" lang="it-IT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:r>
                  <a:rPr kumimoji="0" lang="it-IT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summary</a:t>
                </a:r>
                <a:r>
                  <a:rPr kumimoji="0" lang="it-IT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of the study </a:t>
                </a:r>
                <a:r>
                  <a:rPr kumimoji="0" lang="it-IT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as</a:t>
                </a:r>
                <a:r>
                  <a:rPr kumimoji="0" lang="it-IT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it-IT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«</a:t>
                </a:r>
                <a:r>
                  <a:rPr kumimoji="0" lang="it-IT" sz="2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early</a:t>
                </a:r>
                <a:r>
                  <a:rPr kumimoji="0" lang="it-IT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it-IT" sz="2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feasibility</a:t>
                </a:r>
                <a:r>
                  <a:rPr kumimoji="0" lang="it-IT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» </a:t>
                </a:r>
                <a:r>
                  <a:rPr kumimoji="0" lang="it-IT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or </a:t>
                </a:r>
                <a:r>
                  <a:rPr kumimoji="0" lang="it-IT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«EFS» </a:t>
                </a:r>
                <a:r>
                  <a:rPr kumimoji="0" lang="it-IT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endPara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28600" marR="0" lvl="0" indent="-2286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2"/>
                  <a:tabLst/>
                  <a:defRPr/>
                </a:pPr>
                <a:r>
                  <a:rPr kumimoji="0" lang="it-IT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2C4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EFS-like:</a:t>
                </a: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A5A8D26-A2AA-3332-962B-4ED34F1A35B2}"/>
                </a:ext>
              </a:extLst>
            </p:cNvPr>
            <p:cNvSpPr txBox="1"/>
            <p:nvPr/>
          </p:nvSpPr>
          <p:spPr>
            <a:xfrm>
              <a:off x="8755721" y="3127813"/>
              <a:ext cx="2677264" cy="652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lvl="0" indent="-28575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Interventional mode: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single group assignment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85750" marR="0" lvl="0" indent="-28575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Masking: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None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(Open label)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67BB877-69A9-3630-2301-1C2D107A563E}"/>
                </a:ext>
              </a:extLst>
            </p:cNvPr>
            <p:cNvSpPr txBox="1"/>
            <p:nvPr/>
          </p:nvSpPr>
          <p:spPr>
            <a:xfrm>
              <a:off x="6315547" y="3151955"/>
              <a:ext cx="2834284" cy="652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lvl="0" indent="-28575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Study type: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Interventional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85750" marR="0" lvl="0" indent="-28575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Estimated sample size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&lt;= 30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85750" marR="0" lvl="0" indent="-285750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000" b="1" kern="0" dirty="0">
                  <a:solidFill>
                    <a:srgbClr val="1E2C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Non-randomized</a:t>
              </a:r>
              <a:r>
                <a:rPr lang="en-US" sz="2000" kern="0" dirty="0">
                  <a:solidFill>
                    <a:srgbClr val="1E2C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allocation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A806C658-67D8-2641-7289-3C140B2088CC}"/>
              </a:ext>
            </a:extLst>
          </p:cNvPr>
          <p:cNvSpPr txBox="1"/>
          <p:nvPr/>
        </p:nvSpPr>
        <p:spPr>
          <a:xfrm>
            <a:off x="18696735" y="12182615"/>
            <a:ext cx="102774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defTabSz="3507638">
              <a:buFont typeface="+mj-lt"/>
              <a:buAutoNum type="arabicPeriod"/>
              <a:defRPr/>
            </a:pPr>
            <a:r>
              <a:rPr lang="it-IT" sz="3200" kern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it-IT" sz="3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EFS-like studies in public </a:t>
            </a:r>
            <a:r>
              <a:rPr lang="it-IT" sz="3200" kern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registries</a:t>
            </a:r>
            <a:r>
              <a:rPr lang="it-IT" sz="3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(ClinicalTrials.gov, ICTRP, </a:t>
            </a:r>
            <a:r>
              <a:rPr lang="en-US" sz="3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ANZCTR, ISRCTN Registry) and additional sources (CMS.gov, literature review, specialized news sites, Callea et al, 2022).</a:t>
            </a:r>
          </a:p>
        </p:txBody>
      </p:sp>
      <p:pic>
        <p:nvPicPr>
          <p:cNvPr id="88" name="Picture 8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40EBEEF5-0811-552B-26D7-F5622943E51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626" y="17051927"/>
            <a:ext cx="1431169" cy="1431169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3E482D2C-1F4B-D51F-D542-6A685CACFEB0}"/>
              </a:ext>
            </a:extLst>
          </p:cNvPr>
          <p:cNvSpPr txBox="1"/>
          <p:nvPr/>
        </p:nvSpPr>
        <p:spPr>
          <a:xfrm>
            <a:off x="26298345" y="17075014"/>
            <a:ext cx="33076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1-to-1 interviews </a:t>
            </a:r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validate and integrate </a:t>
            </a:r>
            <a:r>
              <a:rPr lang="it-IT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Picture 97" descr="A computer with a pencil and checklist&#10;&#10;Description automatically generated">
            <a:extLst>
              <a:ext uri="{FF2B5EF4-FFF2-40B4-BE49-F238E27FC236}">
                <a16:creationId xmlns:a16="http://schemas.microsoft.com/office/drawing/2014/main" id="{B0D32528-0D92-4789-B97B-9D63499A360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8312" y="16986263"/>
            <a:ext cx="1562496" cy="1562496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91DFA92E-D5B9-FE8C-39A5-E3922C599C52}"/>
              </a:ext>
            </a:extLst>
          </p:cNvPr>
          <p:cNvSpPr txBox="1"/>
          <p:nvPr/>
        </p:nvSpPr>
        <p:spPr>
          <a:xfrm>
            <a:off x="20753079" y="17075014"/>
            <a:ext cx="36087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EFS </a:t>
            </a:r>
            <a:r>
              <a:rPr lang="it-IT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sponsored</a:t>
            </a:r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Consortium Partners.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CED18F9-5DDC-7685-E09B-215B0A068B05}"/>
              </a:ext>
            </a:extLst>
          </p:cNvPr>
          <p:cNvGrpSpPr/>
          <p:nvPr/>
        </p:nvGrpSpPr>
        <p:grpSpPr>
          <a:xfrm>
            <a:off x="1942368" y="30688897"/>
            <a:ext cx="8835932" cy="5998425"/>
            <a:chOff x="648588" y="2550811"/>
            <a:chExt cx="3859796" cy="4026970"/>
          </a:xfrm>
        </p:grpSpPr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FA137E09-639C-A0CF-0205-FBD6B1203E34}"/>
                </a:ext>
              </a:extLst>
            </p:cNvPr>
            <p:cNvSpPr/>
            <p:nvPr/>
          </p:nvSpPr>
          <p:spPr>
            <a:xfrm>
              <a:off x="648588" y="2550811"/>
              <a:ext cx="3667773" cy="4026970"/>
            </a:xfrm>
            <a:prstGeom prst="roundRect">
              <a:avLst>
                <a:gd name="adj" fmla="val 6790"/>
              </a:avLst>
            </a:prstGeom>
            <a:solidFill>
              <a:srgbClr val="9162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C97C4D21-AA4D-FB56-B4F3-2308A04A4B2C}"/>
                </a:ext>
              </a:extLst>
            </p:cNvPr>
            <p:cNvSpPr/>
            <p:nvPr/>
          </p:nvSpPr>
          <p:spPr>
            <a:xfrm>
              <a:off x="648589" y="3274459"/>
              <a:ext cx="3667772" cy="3303321"/>
            </a:xfrm>
            <a:prstGeom prst="roundRect">
              <a:avLst>
                <a:gd name="adj" fmla="val 5312"/>
              </a:avLst>
            </a:prstGeom>
            <a:solidFill>
              <a:srgbClr val="FFFFFF"/>
            </a:solidFill>
            <a:ln w="12700" cap="flat" cmpd="sng" algn="ctr">
              <a:solidFill>
                <a:srgbClr val="8D499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285750" marR="0" lvl="0" indent="-2857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5F09358-7C19-46BC-D643-90BFB2A53F5D}"/>
                </a:ext>
              </a:extLst>
            </p:cNvPr>
            <p:cNvSpPr txBox="1"/>
            <p:nvPr/>
          </p:nvSpPr>
          <p:spPr>
            <a:xfrm>
              <a:off x="1418909" y="2708241"/>
              <a:ext cx="3089475" cy="433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3600" b="1" kern="0" dirty="0">
                  <a:solidFill>
                    <a:srgbClr val="FFFFFF"/>
                  </a:solidFill>
                </a:rPr>
                <a:t>SAMPLE</a:t>
              </a:r>
              <a:r>
                <a:rPr kumimoji="0" lang="it-IT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 CHARACTERISTICS</a:t>
              </a: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E3D2F95-D699-B210-28A4-C6AC31BD1796}"/>
                </a:ext>
              </a:extLst>
            </p:cNvPr>
            <p:cNvSpPr txBox="1"/>
            <p:nvPr/>
          </p:nvSpPr>
          <p:spPr>
            <a:xfrm>
              <a:off x="980003" y="4050049"/>
              <a:ext cx="3306609" cy="1549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28 devices </a:t>
              </a:r>
              <a:r>
                <a:rPr kumimoji="0" lang="it-IT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investigated</a:t>
              </a:r>
              <a:endPara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All</a:t>
              </a:r>
              <a:r>
                <a:rPr kumimoji="0" lang="it-IT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it-IT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class III</a:t>
              </a:r>
              <a:endPara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17 </a:t>
              </a:r>
              <a:r>
                <a:rPr kumimoji="0" lang="it-IT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devices </a:t>
              </a:r>
              <a:r>
                <a:rPr kumimoji="0" lang="it-IT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investigated</a:t>
              </a:r>
              <a:r>
                <a:rPr kumimoji="0" lang="it-IT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under </a:t>
              </a:r>
              <a:r>
                <a:rPr kumimoji="0" lang="it-IT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EFS-FDA </a:t>
              </a:r>
              <a:r>
                <a:rPr kumimoji="0" lang="it-IT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E2C4C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program</a:t>
              </a:r>
              <a:endPara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15D29E7-B84D-9DC6-3100-E5F19141707D}"/>
              </a:ext>
            </a:extLst>
          </p:cNvPr>
          <p:cNvGrpSpPr/>
          <p:nvPr/>
        </p:nvGrpSpPr>
        <p:grpSpPr>
          <a:xfrm>
            <a:off x="20218510" y="30530987"/>
            <a:ext cx="8396342" cy="6142009"/>
            <a:chOff x="648588" y="2550811"/>
            <a:chExt cx="3667773" cy="2975404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DD7836DA-F3A2-C379-788C-84CCC09A5BC3}"/>
                </a:ext>
              </a:extLst>
            </p:cNvPr>
            <p:cNvSpPr/>
            <p:nvPr/>
          </p:nvSpPr>
          <p:spPr>
            <a:xfrm>
              <a:off x="648588" y="2550811"/>
              <a:ext cx="3667773" cy="2875815"/>
            </a:xfrm>
            <a:prstGeom prst="roundRect">
              <a:avLst>
                <a:gd name="adj" fmla="val 6790"/>
              </a:avLst>
            </a:prstGeom>
            <a:solidFill>
              <a:srgbClr val="9162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037EBF51-670B-B021-0B74-A0111FDF3B7B}"/>
                </a:ext>
              </a:extLst>
            </p:cNvPr>
            <p:cNvSpPr/>
            <p:nvPr/>
          </p:nvSpPr>
          <p:spPr>
            <a:xfrm>
              <a:off x="648589" y="3141721"/>
              <a:ext cx="3667772" cy="2384494"/>
            </a:xfrm>
            <a:prstGeom prst="roundRect">
              <a:avLst>
                <a:gd name="adj" fmla="val 5312"/>
              </a:avLst>
            </a:prstGeom>
            <a:solidFill>
              <a:srgbClr val="FFFFFF"/>
            </a:solidFill>
            <a:ln w="12700" cap="flat" cmpd="sng" algn="ctr">
              <a:solidFill>
                <a:srgbClr val="8D499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285750" marR="0" lvl="0" indent="-2857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0C0E8DC-377D-21B1-C998-6752B91AF311}"/>
                </a:ext>
              </a:extLst>
            </p:cNvPr>
            <p:cNvSpPr txBox="1"/>
            <p:nvPr/>
          </p:nvSpPr>
          <p:spPr>
            <a:xfrm>
              <a:off x="1601642" y="2721911"/>
              <a:ext cx="1527237" cy="313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POST-MARKET</a:t>
              </a:r>
              <a:endPara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EBA2342-9596-C933-E8A6-8B7025B7A50B}"/>
              </a:ext>
            </a:extLst>
          </p:cNvPr>
          <p:cNvGrpSpPr/>
          <p:nvPr/>
        </p:nvGrpSpPr>
        <p:grpSpPr>
          <a:xfrm>
            <a:off x="11145571" y="30601065"/>
            <a:ext cx="8396345" cy="6001852"/>
            <a:chOff x="648588" y="2550811"/>
            <a:chExt cx="3667773" cy="4026970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66EC8E4-66BF-FA68-2E81-9777BE1A5D9E}"/>
                </a:ext>
              </a:extLst>
            </p:cNvPr>
            <p:cNvSpPr/>
            <p:nvPr/>
          </p:nvSpPr>
          <p:spPr>
            <a:xfrm>
              <a:off x="648588" y="2550811"/>
              <a:ext cx="3667773" cy="4026970"/>
            </a:xfrm>
            <a:prstGeom prst="roundRect">
              <a:avLst>
                <a:gd name="adj" fmla="val 6790"/>
              </a:avLst>
            </a:prstGeom>
            <a:solidFill>
              <a:srgbClr val="9162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BABEF991-298A-800B-B5F3-426D73296E61}"/>
                </a:ext>
              </a:extLst>
            </p:cNvPr>
            <p:cNvSpPr/>
            <p:nvPr/>
          </p:nvSpPr>
          <p:spPr>
            <a:xfrm>
              <a:off x="648589" y="3275196"/>
              <a:ext cx="3667772" cy="3302584"/>
            </a:xfrm>
            <a:prstGeom prst="roundRect">
              <a:avLst>
                <a:gd name="adj" fmla="val 5312"/>
              </a:avLst>
            </a:prstGeom>
            <a:solidFill>
              <a:srgbClr val="FFFFFF"/>
            </a:solidFill>
            <a:ln w="12700" cap="flat" cmpd="sng" algn="ctr">
              <a:solidFill>
                <a:srgbClr val="8D499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285750" marR="0" lvl="0" indent="-2857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A6F0E0F-4A1E-B60F-4962-F5FB04540B02}"/>
                </a:ext>
              </a:extLst>
            </p:cNvPr>
            <p:cNvSpPr txBox="1"/>
            <p:nvPr/>
          </p:nvSpPr>
          <p:spPr>
            <a:xfrm>
              <a:off x="1644465" y="2741926"/>
              <a:ext cx="1818710" cy="360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</a:rPr>
                <a:t>PRE-MARKET</a:t>
              </a:r>
              <a:endPara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pic>
        <p:nvPicPr>
          <p:cNvPr id="151" name="Picture 150" descr="A computer tower with a green screen&#10;&#10;Description automatically generated">
            <a:extLst>
              <a:ext uri="{FF2B5EF4-FFF2-40B4-BE49-F238E27FC236}">
                <a16:creationId xmlns:a16="http://schemas.microsoft.com/office/drawing/2014/main" id="{563BCC7B-7B0B-99D1-0984-E5E7122C0C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37" y="30968734"/>
            <a:ext cx="1435150" cy="1435150"/>
          </a:xfrm>
          <a:prstGeom prst="rect">
            <a:avLst/>
          </a:prstGeom>
        </p:spPr>
      </p:pic>
      <p:pic>
        <p:nvPicPr>
          <p:cNvPr id="152" name="Picture 151" descr="A colorful graphics with a magnifying glass and a person&#10;&#10;Description automatically generated">
            <a:extLst>
              <a:ext uri="{FF2B5EF4-FFF2-40B4-BE49-F238E27FC236}">
                <a16:creationId xmlns:a16="http://schemas.microsoft.com/office/drawing/2014/main" id="{BB263A95-37EC-E4EA-E441-83F4A445EDE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095" y="30758821"/>
            <a:ext cx="1244035" cy="1244035"/>
          </a:xfrm>
          <a:prstGeom prst="rect">
            <a:avLst/>
          </a:prstGeom>
        </p:spPr>
      </p:pic>
      <p:pic>
        <p:nvPicPr>
          <p:cNvPr id="153" name="Picture 152" descr="A black background with a person in a room with a red light&#10;&#10;Description automatically generated with medium confidence">
            <a:extLst>
              <a:ext uri="{FF2B5EF4-FFF2-40B4-BE49-F238E27FC236}">
                <a16:creationId xmlns:a16="http://schemas.microsoft.com/office/drawing/2014/main" id="{729671CA-3337-E9DF-ED53-9A81E816316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3153" y="30690320"/>
            <a:ext cx="1302544" cy="1302544"/>
          </a:xfrm>
          <a:prstGeom prst="rect">
            <a:avLst/>
          </a:prstGeom>
        </p:spPr>
      </p:pic>
      <p:sp>
        <p:nvSpPr>
          <p:cNvPr id="163" name="Rectangle 162">
            <a:extLst>
              <a:ext uri="{FF2B5EF4-FFF2-40B4-BE49-F238E27FC236}">
                <a16:creationId xmlns:a16="http://schemas.microsoft.com/office/drawing/2014/main" id="{8DDD0732-865F-C0D1-8494-3F3EB1509946}"/>
              </a:ext>
            </a:extLst>
          </p:cNvPr>
          <p:cNvSpPr/>
          <p:nvPr/>
        </p:nvSpPr>
        <p:spPr>
          <a:xfrm>
            <a:off x="1478050" y="20314553"/>
            <a:ext cx="6805063" cy="1063500"/>
          </a:xfrm>
          <a:prstGeom prst="rect">
            <a:avLst/>
          </a:prstGeom>
          <a:solidFill>
            <a:srgbClr val="9162A2"/>
          </a:solidFill>
          <a:ln w="57150" cap="flat" cmpd="sng" algn="ctr">
            <a:solidFill>
              <a:srgbClr val="9162A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Time trend of EFS-like studies 2013-2023 (start </a:t>
            </a:r>
            <a:r>
              <a:rPr kumimoji="0" lang="it-IT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of the study)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8FE259E-9F57-39A5-122D-524E0A230ED9}"/>
              </a:ext>
            </a:extLst>
          </p:cNvPr>
          <p:cNvSpPr txBox="1"/>
          <p:nvPr/>
        </p:nvSpPr>
        <p:spPr>
          <a:xfrm>
            <a:off x="1521568" y="24666820"/>
            <a:ext cx="1680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dirty="0">
                <a:solidFill>
                  <a:srgbClr val="8D4996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Trendlines</a:t>
            </a:r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DF143419-2553-A4F6-7485-A7694A4A336A}"/>
              </a:ext>
            </a:extLst>
          </p:cNvPr>
          <p:cNvSpPr/>
          <p:nvPr/>
        </p:nvSpPr>
        <p:spPr>
          <a:xfrm>
            <a:off x="2326508" y="22582771"/>
            <a:ext cx="2466368" cy="1057114"/>
          </a:xfrm>
          <a:custGeom>
            <a:avLst/>
            <a:gdLst>
              <a:gd name="connsiteX0" fmla="*/ 2494722 w 2701655"/>
              <a:gd name="connsiteY0" fmla="*/ 0 h 1152939"/>
              <a:gd name="connsiteX1" fmla="*/ 2701655 w 2701655"/>
              <a:gd name="connsiteY1" fmla="*/ 288235 h 1152939"/>
              <a:gd name="connsiteX2" fmla="*/ 2557538 w 2701655"/>
              <a:gd name="connsiteY2" fmla="*/ 288235 h 1152939"/>
              <a:gd name="connsiteX3" fmla="*/ 2459453 w 2701655"/>
              <a:gd name="connsiteY3" fmla="*/ 423996 h 1152939"/>
              <a:gd name="connsiteX4" fmla="*/ 2430124 w 2701655"/>
              <a:gd name="connsiteY4" fmla="*/ 452210 h 1152939"/>
              <a:gd name="connsiteX5" fmla="*/ 2415102 w 2701655"/>
              <a:gd name="connsiteY5" fmla="*/ 471542 h 1152939"/>
              <a:gd name="connsiteX6" fmla="*/ 2381437 w 2701655"/>
              <a:gd name="connsiteY6" fmla="*/ 499045 h 1152939"/>
              <a:gd name="connsiteX7" fmla="*/ 2326564 w 2701655"/>
              <a:gd name="connsiteY7" fmla="*/ 551832 h 1152939"/>
              <a:gd name="connsiteX8" fmla="*/ 2245941 w 2701655"/>
              <a:gd name="connsiteY8" fmla="*/ 609742 h 1152939"/>
              <a:gd name="connsiteX9" fmla="*/ 2211232 w 2701655"/>
              <a:gd name="connsiteY9" fmla="*/ 638098 h 1152939"/>
              <a:gd name="connsiteX10" fmla="*/ 2188079 w 2701655"/>
              <a:gd name="connsiteY10" fmla="*/ 651303 h 1152939"/>
              <a:gd name="connsiteX11" fmla="*/ 2161247 w 2701655"/>
              <a:gd name="connsiteY11" fmla="*/ 670576 h 1152939"/>
              <a:gd name="connsiteX12" fmla="*/ 1965877 w 2701655"/>
              <a:gd name="connsiteY12" fmla="*/ 779063 h 1152939"/>
              <a:gd name="connsiteX13" fmla="*/ 1958260 w 2701655"/>
              <a:gd name="connsiteY13" fmla="*/ 782377 h 1152939"/>
              <a:gd name="connsiteX14" fmla="*/ 1952725 w 2701655"/>
              <a:gd name="connsiteY14" fmla="*/ 785534 h 1152939"/>
              <a:gd name="connsiteX15" fmla="*/ 1921607 w 2701655"/>
              <a:gd name="connsiteY15" fmla="*/ 798327 h 1152939"/>
              <a:gd name="connsiteX16" fmla="*/ 1742829 w 2701655"/>
              <a:gd name="connsiteY16" fmla="*/ 876124 h 1152939"/>
              <a:gd name="connsiteX17" fmla="*/ 1682280 w 2701655"/>
              <a:gd name="connsiteY17" fmla="*/ 896718 h 1152939"/>
              <a:gd name="connsiteX18" fmla="*/ 1646377 w 2701655"/>
              <a:gd name="connsiteY18" fmla="*/ 911479 h 1152939"/>
              <a:gd name="connsiteX19" fmla="*/ 1591289 w 2701655"/>
              <a:gd name="connsiteY19" fmla="*/ 927667 h 1152939"/>
              <a:gd name="connsiteX20" fmla="*/ 1494477 w 2701655"/>
              <a:gd name="connsiteY20" fmla="*/ 960594 h 1152939"/>
              <a:gd name="connsiteX21" fmla="*/ 1359533 w 2701655"/>
              <a:gd name="connsiteY21" fmla="*/ 995769 h 1152939"/>
              <a:gd name="connsiteX22" fmla="*/ 1298983 w 2701655"/>
              <a:gd name="connsiteY22" fmla="*/ 1013562 h 1152939"/>
              <a:gd name="connsiteX23" fmla="*/ 1266518 w 2701655"/>
              <a:gd name="connsiteY23" fmla="*/ 1020014 h 1152939"/>
              <a:gd name="connsiteX24" fmla="*/ 1223198 w 2701655"/>
              <a:gd name="connsiteY24" fmla="*/ 1031306 h 1152939"/>
              <a:gd name="connsiteX25" fmla="*/ 931365 w 2701655"/>
              <a:gd name="connsiteY25" fmla="*/ 1087093 h 1152939"/>
              <a:gd name="connsiteX26" fmla="*/ 925247 w 2701655"/>
              <a:gd name="connsiteY26" fmla="*/ 1087842 h 1152939"/>
              <a:gd name="connsiteX27" fmla="*/ 917339 w 2701655"/>
              <a:gd name="connsiteY27" fmla="*/ 1089413 h 1152939"/>
              <a:gd name="connsiteX28" fmla="*/ 715798 w 2701655"/>
              <a:gd name="connsiteY28" fmla="*/ 1116762 h 1152939"/>
              <a:gd name="connsiteX29" fmla="*/ 591521 w 2701655"/>
              <a:gd name="connsiteY29" fmla="*/ 1128678 h 1152939"/>
              <a:gd name="connsiteX30" fmla="*/ 564686 w 2701655"/>
              <a:gd name="connsiteY30" fmla="*/ 1131961 h 1152939"/>
              <a:gd name="connsiteX31" fmla="*/ 548157 w 2701655"/>
              <a:gd name="connsiteY31" fmla="*/ 1132835 h 1152939"/>
              <a:gd name="connsiteX32" fmla="*/ 508242 w 2701655"/>
              <a:gd name="connsiteY32" fmla="*/ 1136663 h 1152939"/>
              <a:gd name="connsiteX33" fmla="*/ 295522 w 2701655"/>
              <a:gd name="connsiteY33" fmla="*/ 1148821 h 1152939"/>
              <a:gd name="connsiteX34" fmla="*/ 218177 w 2701655"/>
              <a:gd name="connsiteY34" fmla="*/ 1150288 h 1152939"/>
              <a:gd name="connsiteX35" fmla="*/ 187991 w 2701655"/>
              <a:gd name="connsiteY35" fmla="*/ 1151885 h 1152939"/>
              <a:gd name="connsiteX36" fmla="*/ 141507 w 2701655"/>
              <a:gd name="connsiteY36" fmla="*/ 1151743 h 1152939"/>
              <a:gd name="connsiteX37" fmla="*/ 78487 w 2701655"/>
              <a:gd name="connsiteY37" fmla="*/ 1152939 h 1152939"/>
              <a:gd name="connsiteX38" fmla="*/ 8006 w 2701655"/>
              <a:gd name="connsiteY38" fmla="*/ 1151337 h 1152939"/>
              <a:gd name="connsiteX39" fmla="*/ 8005 w 2701655"/>
              <a:gd name="connsiteY39" fmla="*/ 1151337 h 1152939"/>
              <a:gd name="connsiteX40" fmla="*/ 78487 w 2701655"/>
              <a:gd name="connsiteY40" fmla="*/ 1152939 h 1152939"/>
              <a:gd name="connsiteX41" fmla="*/ 0 w 2701655"/>
              <a:gd name="connsiteY41" fmla="*/ 1152939 h 1152939"/>
              <a:gd name="connsiteX42" fmla="*/ 0 w 2701655"/>
              <a:gd name="connsiteY42" fmla="*/ 1148248 h 1152939"/>
              <a:gd name="connsiteX43" fmla="*/ 140836 w 2701655"/>
              <a:gd name="connsiteY43" fmla="*/ 1142104 h 1152939"/>
              <a:gd name="connsiteX44" fmla="*/ 140906 w 2701655"/>
              <a:gd name="connsiteY44" fmla="*/ 1142098 h 1152939"/>
              <a:gd name="connsiteX45" fmla="*/ 423343 w 2701655"/>
              <a:gd name="connsiteY45" fmla="*/ 1114752 h 1152939"/>
              <a:gd name="connsiteX46" fmla="*/ 629885 w 2701655"/>
              <a:gd name="connsiteY46" fmla="*/ 1086351 h 1152939"/>
              <a:gd name="connsiteX47" fmla="*/ 793758 w 2701655"/>
              <a:gd name="connsiteY47" fmla="*/ 1058520 h 1152939"/>
              <a:gd name="connsiteX48" fmla="*/ 987041 w 2701655"/>
              <a:gd name="connsiteY48" fmla="*/ 1016057 h 1152939"/>
              <a:gd name="connsiteX49" fmla="*/ 1137320 w 2701655"/>
              <a:gd name="connsiteY49" fmla="*/ 978416 h 1152939"/>
              <a:gd name="connsiteX50" fmla="*/ 1315045 w 2701655"/>
              <a:gd name="connsiteY50" fmla="*/ 922521 h 1152939"/>
              <a:gd name="connsiteX51" fmla="*/ 1448839 w 2701655"/>
              <a:gd name="connsiteY51" fmla="*/ 876405 h 1152939"/>
              <a:gd name="connsiteX52" fmla="*/ 1608953 w 2701655"/>
              <a:gd name="connsiteY52" fmla="*/ 807220 h 1152939"/>
              <a:gd name="connsiteX53" fmla="*/ 1723084 w 2701655"/>
              <a:gd name="connsiteY53" fmla="*/ 754438 h 1152939"/>
              <a:gd name="connsiteX54" fmla="*/ 1864253 w 2701655"/>
              <a:gd name="connsiteY54" fmla="*/ 670863 h 1152939"/>
              <a:gd name="connsiteX55" fmla="*/ 1954782 w 2701655"/>
              <a:gd name="connsiteY55" fmla="*/ 614457 h 1152939"/>
              <a:gd name="connsiteX56" fmla="*/ 2078300 w 2701655"/>
              <a:gd name="connsiteY56" fmla="*/ 510861 h 1152939"/>
              <a:gd name="connsiteX57" fmla="*/ 2138630 w 2701655"/>
              <a:gd name="connsiteY57" fmla="*/ 458407 h 1152939"/>
              <a:gd name="connsiteX58" fmla="*/ 2269302 w 2701655"/>
              <a:gd name="connsiteY58" fmla="*/ 288236 h 1152939"/>
              <a:gd name="connsiteX59" fmla="*/ 2125186 w 2701655"/>
              <a:gd name="connsiteY59" fmla="*/ 288235 h 115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701655" h="1152939">
                <a:moveTo>
                  <a:pt x="2494722" y="0"/>
                </a:moveTo>
                <a:lnTo>
                  <a:pt x="2701655" y="288235"/>
                </a:lnTo>
                <a:lnTo>
                  <a:pt x="2557538" y="288235"/>
                </a:lnTo>
                <a:cubicBezTo>
                  <a:pt x="2530908" y="334680"/>
                  <a:pt x="2498080" y="379998"/>
                  <a:pt x="2459453" y="423996"/>
                </a:cubicBezTo>
                <a:lnTo>
                  <a:pt x="2430124" y="452210"/>
                </a:lnTo>
                <a:lnTo>
                  <a:pt x="2415102" y="471542"/>
                </a:lnTo>
                <a:lnTo>
                  <a:pt x="2381437" y="499045"/>
                </a:lnTo>
                <a:lnTo>
                  <a:pt x="2326564" y="551832"/>
                </a:lnTo>
                <a:lnTo>
                  <a:pt x="2245941" y="609742"/>
                </a:lnTo>
                <a:lnTo>
                  <a:pt x="2211232" y="638098"/>
                </a:lnTo>
                <a:lnTo>
                  <a:pt x="2188079" y="651303"/>
                </a:lnTo>
                <a:lnTo>
                  <a:pt x="2161247" y="670576"/>
                </a:lnTo>
                <a:cubicBezTo>
                  <a:pt x="2101001" y="708513"/>
                  <a:pt x="2035745" y="744740"/>
                  <a:pt x="1965877" y="779063"/>
                </a:cubicBezTo>
                <a:lnTo>
                  <a:pt x="1958260" y="782377"/>
                </a:lnTo>
                <a:lnTo>
                  <a:pt x="1952725" y="785534"/>
                </a:lnTo>
                <a:lnTo>
                  <a:pt x="1921607" y="798327"/>
                </a:lnTo>
                <a:lnTo>
                  <a:pt x="1742829" y="876124"/>
                </a:lnTo>
                <a:lnTo>
                  <a:pt x="1682280" y="896718"/>
                </a:lnTo>
                <a:lnTo>
                  <a:pt x="1646377" y="911479"/>
                </a:lnTo>
                <a:lnTo>
                  <a:pt x="1591289" y="927667"/>
                </a:lnTo>
                <a:lnTo>
                  <a:pt x="1494477" y="960594"/>
                </a:lnTo>
                <a:lnTo>
                  <a:pt x="1359533" y="995769"/>
                </a:lnTo>
                <a:lnTo>
                  <a:pt x="1298983" y="1013562"/>
                </a:lnTo>
                <a:lnTo>
                  <a:pt x="1266518" y="1020014"/>
                </a:lnTo>
                <a:lnTo>
                  <a:pt x="1223198" y="1031306"/>
                </a:lnTo>
                <a:cubicBezTo>
                  <a:pt x="1129214" y="1052454"/>
                  <a:pt x="1031804" y="1071115"/>
                  <a:pt x="931365" y="1087093"/>
                </a:cubicBezTo>
                <a:lnTo>
                  <a:pt x="925247" y="1087842"/>
                </a:lnTo>
                <a:lnTo>
                  <a:pt x="917339" y="1089413"/>
                </a:lnTo>
                <a:cubicBezTo>
                  <a:pt x="851255" y="1099738"/>
                  <a:pt x="784028" y="1108870"/>
                  <a:pt x="715798" y="1116762"/>
                </a:cubicBezTo>
                <a:lnTo>
                  <a:pt x="591521" y="1128678"/>
                </a:lnTo>
                <a:lnTo>
                  <a:pt x="564686" y="1131961"/>
                </a:lnTo>
                <a:lnTo>
                  <a:pt x="548157" y="1132835"/>
                </a:lnTo>
                <a:lnTo>
                  <a:pt x="508242" y="1136663"/>
                </a:lnTo>
                <a:cubicBezTo>
                  <a:pt x="438149" y="1142022"/>
                  <a:pt x="367195" y="1146091"/>
                  <a:pt x="295522" y="1148821"/>
                </a:cubicBezTo>
                <a:lnTo>
                  <a:pt x="218177" y="1150288"/>
                </a:lnTo>
                <a:lnTo>
                  <a:pt x="187991" y="1151885"/>
                </a:lnTo>
                <a:lnTo>
                  <a:pt x="141507" y="1151743"/>
                </a:lnTo>
                <a:lnTo>
                  <a:pt x="78487" y="1152939"/>
                </a:lnTo>
                <a:lnTo>
                  <a:pt x="8006" y="1151337"/>
                </a:lnTo>
                <a:lnTo>
                  <a:pt x="8005" y="1151337"/>
                </a:lnTo>
                <a:lnTo>
                  <a:pt x="78487" y="1152939"/>
                </a:lnTo>
                <a:lnTo>
                  <a:pt x="0" y="1152939"/>
                </a:lnTo>
                <a:lnTo>
                  <a:pt x="0" y="1148248"/>
                </a:lnTo>
                <a:lnTo>
                  <a:pt x="140836" y="1142104"/>
                </a:lnTo>
                <a:lnTo>
                  <a:pt x="140906" y="1142098"/>
                </a:lnTo>
                <a:lnTo>
                  <a:pt x="423343" y="1114752"/>
                </a:lnTo>
                <a:lnTo>
                  <a:pt x="629885" y="1086351"/>
                </a:lnTo>
                <a:lnTo>
                  <a:pt x="793758" y="1058520"/>
                </a:lnTo>
                <a:lnTo>
                  <a:pt x="987041" y="1016057"/>
                </a:lnTo>
                <a:lnTo>
                  <a:pt x="1137320" y="978416"/>
                </a:lnTo>
                <a:lnTo>
                  <a:pt x="1315045" y="922521"/>
                </a:lnTo>
                <a:lnTo>
                  <a:pt x="1448839" y="876405"/>
                </a:lnTo>
                <a:lnTo>
                  <a:pt x="1608953" y="807220"/>
                </a:lnTo>
                <a:lnTo>
                  <a:pt x="1723084" y="754438"/>
                </a:lnTo>
                <a:lnTo>
                  <a:pt x="1864253" y="670863"/>
                </a:lnTo>
                <a:lnTo>
                  <a:pt x="1954782" y="614457"/>
                </a:lnTo>
                <a:lnTo>
                  <a:pt x="2078300" y="510861"/>
                </a:lnTo>
                <a:lnTo>
                  <a:pt x="2138630" y="458407"/>
                </a:lnTo>
                <a:lnTo>
                  <a:pt x="2269302" y="288236"/>
                </a:lnTo>
                <a:lnTo>
                  <a:pt x="2125186" y="288235"/>
                </a:lnTo>
                <a:close/>
              </a:path>
            </a:pathLst>
          </a:custGeom>
          <a:solidFill>
            <a:srgbClr val="C08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E2C4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CE022360-0C15-2164-94EE-53CD241F8875}"/>
              </a:ext>
            </a:extLst>
          </p:cNvPr>
          <p:cNvCxnSpPr>
            <a:cxnSpLocks/>
          </p:cNvCxnSpPr>
          <p:nvPr/>
        </p:nvCxnSpPr>
        <p:spPr>
          <a:xfrm flipV="1">
            <a:off x="1616984" y="29682397"/>
            <a:ext cx="27041244" cy="0"/>
          </a:xfrm>
          <a:prstGeom prst="line">
            <a:avLst/>
          </a:prstGeom>
          <a:ln w="50800">
            <a:solidFill>
              <a:srgbClr val="9162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6" name="Chart 185">
            <a:extLst>
              <a:ext uri="{FF2B5EF4-FFF2-40B4-BE49-F238E27FC236}">
                <a16:creationId xmlns:a16="http://schemas.microsoft.com/office/drawing/2014/main" id="{C9F9676B-9002-C01B-0C6B-8D31B6E44E06}"/>
              </a:ext>
            </a:extLst>
          </p:cNvPr>
          <p:cNvGraphicFramePr>
            <a:graphicFrameLocks/>
          </p:cNvGraphicFramePr>
          <p:nvPr/>
        </p:nvGraphicFramePr>
        <p:xfrm>
          <a:off x="16933798" y="19810061"/>
          <a:ext cx="4732950" cy="4099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pic>
        <p:nvPicPr>
          <p:cNvPr id="190" name="Picture 189" descr="A purple outline of a map&#10;&#10;Description automatically generated">
            <a:extLst>
              <a:ext uri="{FF2B5EF4-FFF2-40B4-BE49-F238E27FC236}">
                <a16:creationId xmlns:a16="http://schemas.microsoft.com/office/drawing/2014/main" id="{60E4C92B-6B15-2473-CCA2-DC4F9FBA764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701248" y="23367182"/>
            <a:ext cx="956298" cy="956298"/>
          </a:xfrm>
          <a:prstGeom prst="rect">
            <a:avLst/>
          </a:prstGeom>
        </p:spPr>
      </p:pic>
      <p:sp>
        <p:nvSpPr>
          <p:cNvPr id="191" name="TextBox 190">
            <a:extLst>
              <a:ext uri="{FF2B5EF4-FFF2-40B4-BE49-F238E27FC236}">
                <a16:creationId xmlns:a16="http://schemas.microsoft.com/office/drawing/2014/main" id="{B044E73B-6645-F8CC-F6D4-958A21F167AE}"/>
              </a:ext>
            </a:extLst>
          </p:cNvPr>
          <p:cNvSpPr txBox="1"/>
          <p:nvPr/>
        </p:nvSpPr>
        <p:spPr>
          <a:xfrm>
            <a:off x="17807334" y="23526421"/>
            <a:ext cx="4052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</a:t>
            </a:r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 in almost </a:t>
            </a:r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 </a:t>
            </a:r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EFS-like studies.</a:t>
            </a:r>
            <a:endParaRPr lang="en-US" sz="2000" b="1" dirty="0">
              <a:solidFill>
                <a:srgbClr val="1E2C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 Placeholder 3">
            <a:extLst>
              <a:ext uri="{FF2B5EF4-FFF2-40B4-BE49-F238E27FC236}">
                <a16:creationId xmlns:a16="http://schemas.microsoft.com/office/drawing/2014/main" id="{2DBB51FF-98F4-D1BD-C269-AE5BAD9B5FD2}"/>
              </a:ext>
            </a:extLst>
          </p:cNvPr>
          <p:cNvSpPr txBox="1">
            <a:spLocks/>
          </p:cNvSpPr>
          <p:nvPr/>
        </p:nvSpPr>
        <p:spPr>
          <a:xfrm>
            <a:off x="22822464" y="19476221"/>
            <a:ext cx="6113621" cy="4795523"/>
          </a:xfrm>
          <a:prstGeom prst="rect">
            <a:avLst/>
          </a:prstGeom>
          <a:solidFill>
            <a:schemeClr val="bg1"/>
          </a:solidFill>
          <a:ln w="38100">
            <a:solidFill>
              <a:srgbClr val="9162A2"/>
            </a:solidFill>
            <a:prstDash val="dash"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1600" b="1" i="0" u="none" strike="noStrike" kern="1200" cap="none" spc="0" normalizeH="0" baseline="0" noProof="0">
              <a:ln>
                <a:noFill/>
              </a:ln>
              <a:solidFill>
                <a:srgbClr val="1E2C4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AB930668-B542-A9A2-2E5A-1C52AEB92C60}"/>
              </a:ext>
            </a:extLst>
          </p:cNvPr>
          <p:cNvSpPr/>
          <p:nvPr/>
        </p:nvSpPr>
        <p:spPr>
          <a:xfrm>
            <a:off x="22822464" y="19323102"/>
            <a:ext cx="6113619" cy="554653"/>
          </a:xfrm>
          <a:prstGeom prst="rect">
            <a:avLst/>
          </a:prstGeom>
          <a:solidFill>
            <a:srgbClr val="9162A2"/>
          </a:solidFill>
          <a:ln w="38100" cap="flat" cmpd="sng" algn="ctr">
            <a:solidFill>
              <a:srgbClr val="9162A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it-I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lang="it-I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it-I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(ICD-10)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CF256E78-5118-82B7-746F-D311E82C345B}"/>
              </a:ext>
            </a:extLst>
          </p:cNvPr>
          <p:cNvSpPr txBox="1"/>
          <p:nvPr/>
        </p:nvSpPr>
        <p:spPr>
          <a:xfrm>
            <a:off x="24059283" y="23556630"/>
            <a:ext cx="4720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Almost 50% of EFS-like studies relate to </a:t>
            </a:r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circulatory system’s diseases</a:t>
            </a:r>
          </a:p>
        </p:txBody>
      </p:sp>
      <p:graphicFrame>
        <p:nvGraphicFramePr>
          <p:cNvPr id="205" name="Chart 204">
            <a:extLst>
              <a:ext uri="{FF2B5EF4-FFF2-40B4-BE49-F238E27FC236}">
                <a16:creationId xmlns:a16="http://schemas.microsoft.com/office/drawing/2014/main" id="{86BDFD26-FF7E-C563-AF5D-101D430BE380}"/>
              </a:ext>
            </a:extLst>
          </p:cNvPr>
          <p:cNvGraphicFramePr>
            <a:graphicFrameLocks/>
          </p:cNvGraphicFramePr>
          <p:nvPr/>
        </p:nvGraphicFramePr>
        <p:xfrm>
          <a:off x="23332182" y="19354223"/>
          <a:ext cx="4732950" cy="4795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pic>
        <p:nvPicPr>
          <p:cNvPr id="206" name="Picture 205" descr="A purple heart with black background&#10;&#10;Description automatically generated">
            <a:extLst>
              <a:ext uri="{FF2B5EF4-FFF2-40B4-BE49-F238E27FC236}">
                <a16:creationId xmlns:a16="http://schemas.microsoft.com/office/drawing/2014/main" id="{BDBC88FE-7DE9-24D7-3611-C8E6D213D2F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3160689" y="23308573"/>
            <a:ext cx="860443" cy="860443"/>
          </a:xfrm>
          <a:prstGeom prst="rect">
            <a:avLst/>
          </a:prstGeom>
        </p:spPr>
      </p:pic>
      <p:grpSp>
        <p:nvGrpSpPr>
          <p:cNvPr id="207" name="Group 206">
            <a:extLst>
              <a:ext uri="{FF2B5EF4-FFF2-40B4-BE49-F238E27FC236}">
                <a16:creationId xmlns:a16="http://schemas.microsoft.com/office/drawing/2014/main" id="{0EE18C84-2A50-AE04-E166-4FA2378E6274}"/>
              </a:ext>
            </a:extLst>
          </p:cNvPr>
          <p:cNvGrpSpPr/>
          <p:nvPr/>
        </p:nvGrpSpPr>
        <p:grpSpPr>
          <a:xfrm>
            <a:off x="16165351" y="24474139"/>
            <a:ext cx="6113621" cy="4923780"/>
            <a:chOff x="5037088" y="3152174"/>
            <a:chExt cx="3658418" cy="3626263"/>
          </a:xfrm>
          <a:solidFill>
            <a:schemeClr val="bg1"/>
          </a:solidFill>
        </p:grpSpPr>
        <p:sp>
          <p:nvSpPr>
            <p:cNvPr id="208" name="Text Placeholder 3">
              <a:extLst>
                <a:ext uri="{FF2B5EF4-FFF2-40B4-BE49-F238E27FC236}">
                  <a16:creationId xmlns:a16="http://schemas.microsoft.com/office/drawing/2014/main" id="{73CD0654-4B49-E4B2-7CCC-6BE3888D7FD1}"/>
                </a:ext>
              </a:extLst>
            </p:cNvPr>
            <p:cNvSpPr txBox="1">
              <a:spLocks/>
            </p:cNvSpPr>
            <p:nvPr/>
          </p:nvSpPr>
          <p:spPr>
            <a:xfrm>
              <a:off x="5037088" y="3246632"/>
              <a:ext cx="3658418" cy="3531805"/>
            </a:xfrm>
            <a:prstGeom prst="rect">
              <a:avLst/>
            </a:prstGeom>
            <a:grpFill/>
            <a:ln w="38100">
              <a:solidFill>
                <a:srgbClr val="9162A2"/>
              </a:solidFill>
              <a:prstDash val="dash"/>
            </a:ln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8FD1FC50-8D59-D7CC-169B-E1E21AB6F3A9}"/>
                </a:ext>
              </a:extLst>
            </p:cNvPr>
            <p:cNvSpPr/>
            <p:nvPr/>
          </p:nvSpPr>
          <p:spPr>
            <a:xfrm>
              <a:off x="5037088" y="3152174"/>
              <a:ext cx="3658417" cy="390180"/>
            </a:xfrm>
            <a:prstGeom prst="rect">
              <a:avLst/>
            </a:prstGeom>
            <a:solidFill>
              <a:srgbClr val="9162A2"/>
            </a:solidFill>
            <a:ln w="38100" cap="flat" cmpd="sng" algn="ctr">
              <a:solidFill>
                <a:srgbClr val="9162A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Study status</a:t>
              </a: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41F8E88C-EB9D-980B-23FA-B790388004A2}"/>
              </a:ext>
            </a:extLst>
          </p:cNvPr>
          <p:cNvSpPr txBox="1"/>
          <p:nvPr/>
        </p:nvSpPr>
        <p:spPr>
          <a:xfrm>
            <a:off x="17455564" y="28589823"/>
            <a:ext cx="4720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initiated EFS-like studies is </a:t>
            </a:r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brought to conclusion.</a:t>
            </a:r>
          </a:p>
        </p:txBody>
      </p:sp>
      <p:graphicFrame>
        <p:nvGraphicFramePr>
          <p:cNvPr id="214" name="Chart 213">
            <a:extLst>
              <a:ext uri="{FF2B5EF4-FFF2-40B4-BE49-F238E27FC236}">
                <a16:creationId xmlns:a16="http://schemas.microsoft.com/office/drawing/2014/main" id="{87CE529C-5294-608C-090B-AC0545F4095C}"/>
              </a:ext>
            </a:extLst>
          </p:cNvPr>
          <p:cNvGraphicFramePr>
            <a:graphicFrameLocks/>
          </p:cNvGraphicFramePr>
          <p:nvPr/>
        </p:nvGraphicFramePr>
        <p:xfrm>
          <a:off x="16855685" y="24886699"/>
          <a:ext cx="4732950" cy="4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pic>
        <p:nvPicPr>
          <p:cNvPr id="215" name="Picture 214" descr="A purple line drawing of a triangle with a exclamation mark&#10;&#10;Description automatically generated">
            <a:extLst>
              <a:ext uri="{FF2B5EF4-FFF2-40B4-BE49-F238E27FC236}">
                <a16:creationId xmlns:a16="http://schemas.microsoft.com/office/drawing/2014/main" id="{721FE5A9-CBA6-7AC8-1D60-FEBB229108B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1050586">
            <a:off x="16568556" y="28514649"/>
            <a:ext cx="688046" cy="744506"/>
          </a:xfrm>
          <a:prstGeom prst="rect">
            <a:avLst/>
          </a:prstGeom>
        </p:spPr>
      </p:pic>
      <p:grpSp>
        <p:nvGrpSpPr>
          <p:cNvPr id="216" name="Group 215">
            <a:extLst>
              <a:ext uri="{FF2B5EF4-FFF2-40B4-BE49-F238E27FC236}">
                <a16:creationId xmlns:a16="http://schemas.microsoft.com/office/drawing/2014/main" id="{7FA9EE92-E5EA-4DFE-0064-9357575361CD}"/>
              </a:ext>
            </a:extLst>
          </p:cNvPr>
          <p:cNvGrpSpPr/>
          <p:nvPr/>
        </p:nvGrpSpPr>
        <p:grpSpPr>
          <a:xfrm>
            <a:off x="22807875" y="24474139"/>
            <a:ext cx="6113621" cy="4923780"/>
            <a:chOff x="5037088" y="3152174"/>
            <a:chExt cx="3658418" cy="3626263"/>
          </a:xfrm>
          <a:solidFill>
            <a:schemeClr val="bg1"/>
          </a:solidFill>
        </p:grpSpPr>
        <p:sp>
          <p:nvSpPr>
            <p:cNvPr id="217" name="Text Placeholder 3">
              <a:extLst>
                <a:ext uri="{FF2B5EF4-FFF2-40B4-BE49-F238E27FC236}">
                  <a16:creationId xmlns:a16="http://schemas.microsoft.com/office/drawing/2014/main" id="{6307EF34-095E-7EE1-4E1F-CABAB0C33EFD}"/>
                </a:ext>
              </a:extLst>
            </p:cNvPr>
            <p:cNvSpPr txBox="1">
              <a:spLocks/>
            </p:cNvSpPr>
            <p:nvPr/>
          </p:nvSpPr>
          <p:spPr>
            <a:xfrm>
              <a:off x="5037088" y="3246632"/>
              <a:ext cx="3658418" cy="3531805"/>
            </a:xfrm>
            <a:prstGeom prst="rect">
              <a:avLst/>
            </a:prstGeom>
            <a:grpFill/>
            <a:ln w="38100">
              <a:solidFill>
                <a:srgbClr val="9162A2"/>
              </a:solidFill>
              <a:prstDash val="dash"/>
            </a:ln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0CB16266-4DE9-027E-AADB-A470258491F4}"/>
                </a:ext>
              </a:extLst>
            </p:cNvPr>
            <p:cNvSpPr/>
            <p:nvPr/>
          </p:nvSpPr>
          <p:spPr>
            <a:xfrm>
              <a:off x="5037088" y="3152174"/>
              <a:ext cx="3658417" cy="390180"/>
            </a:xfrm>
            <a:prstGeom prst="rect">
              <a:avLst/>
            </a:prstGeom>
            <a:solidFill>
              <a:srgbClr val="9162A2"/>
            </a:solidFill>
            <a:ln w="38100" cap="flat" cmpd="sng" algn="ctr">
              <a:solidFill>
                <a:srgbClr val="9162A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it-IT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Categories</a:t>
              </a:r>
              <a:r>
                <a:rPr lang="it-IT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it-IT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primary</a:t>
              </a:r>
              <a:r>
                <a:rPr lang="it-IT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endpoints</a:t>
              </a:r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CAA5738-85F2-35E1-998A-295CBF0DFEB7}"/>
              </a:ext>
            </a:extLst>
          </p:cNvPr>
          <p:cNvGraphicFramePr>
            <a:graphicFrameLocks/>
          </p:cNvGraphicFramePr>
          <p:nvPr/>
        </p:nvGraphicFramePr>
        <p:xfrm>
          <a:off x="8827821" y="20878159"/>
          <a:ext cx="6799217" cy="815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172" name="Rectangle 171">
            <a:extLst>
              <a:ext uri="{FF2B5EF4-FFF2-40B4-BE49-F238E27FC236}">
                <a16:creationId xmlns:a16="http://schemas.microsoft.com/office/drawing/2014/main" id="{341AD458-9DAA-1122-65A4-E8B63B3739E3}"/>
              </a:ext>
            </a:extLst>
          </p:cNvPr>
          <p:cNvSpPr/>
          <p:nvPr/>
        </p:nvSpPr>
        <p:spPr>
          <a:xfrm>
            <a:off x="8823061" y="20325342"/>
            <a:ext cx="6805063" cy="1063500"/>
          </a:xfrm>
          <a:prstGeom prst="rect">
            <a:avLst/>
          </a:prstGeom>
          <a:solidFill>
            <a:srgbClr val="9162A2"/>
          </a:solidFill>
          <a:ln w="57150" cap="flat" cmpd="sng" algn="ctr">
            <a:solidFill>
              <a:srgbClr val="9162A2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/>
            <a:r>
              <a:rPr lang="it-I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EFS-like studies in Europe 2013-2023</a:t>
            </a:r>
          </a:p>
        </p:txBody>
      </p:sp>
      <p:pic>
        <p:nvPicPr>
          <p:cNvPr id="21" name="Picture 20" descr="A purple line drawing of a triangle with a exclamation mark&#10;&#10;Description automatically generated">
            <a:extLst>
              <a:ext uri="{FF2B5EF4-FFF2-40B4-BE49-F238E27FC236}">
                <a16:creationId xmlns:a16="http://schemas.microsoft.com/office/drawing/2014/main" id="{6DA1934E-473A-5472-3463-BB9C115CFA2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1050586">
            <a:off x="9275851" y="27896917"/>
            <a:ext cx="826841" cy="89472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7286E9A-858C-228E-B7B7-361822FF3093}"/>
              </a:ext>
            </a:extLst>
          </p:cNvPr>
          <p:cNvSpPr txBox="1"/>
          <p:nvPr/>
        </p:nvSpPr>
        <p:spPr>
          <a:xfrm>
            <a:off x="10234577" y="28059779"/>
            <a:ext cx="46621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Multi-country studies are reported once for each location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7E5EAC9E-6CBA-FE72-3F9F-B628FE2B36FD}"/>
              </a:ext>
            </a:extLst>
          </p:cNvPr>
          <p:cNvGraphicFramePr>
            <a:graphicFrameLocks/>
          </p:cNvGraphicFramePr>
          <p:nvPr/>
        </p:nvGraphicFramePr>
        <p:xfrm>
          <a:off x="22831386" y="24981181"/>
          <a:ext cx="6070680" cy="3784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pic>
        <p:nvPicPr>
          <p:cNvPr id="25" name="Picture 24" descr="A purple outline of hands holding a cross&#10;&#10;Description automatically generated">
            <a:extLst>
              <a:ext uri="{FF2B5EF4-FFF2-40B4-BE49-F238E27FC236}">
                <a16:creationId xmlns:a16="http://schemas.microsoft.com/office/drawing/2014/main" id="{898A0FBE-5DF6-D71F-105B-A7FC6641DB9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2969306" y="28563475"/>
            <a:ext cx="769266" cy="76926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95F564-E19A-7D63-F383-DAB1D2BA2887}"/>
              </a:ext>
            </a:extLst>
          </p:cNvPr>
          <p:cNvSpPr txBox="1"/>
          <p:nvPr/>
        </p:nvSpPr>
        <p:spPr>
          <a:xfrm>
            <a:off x="23755015" y="28586837"/>
            <a:ext cx="52556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err="1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afety</a:t>
            </a:r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 </a:t>
            </a:r>
            <a:r>
              <a:rPr lang="en-US" sz="2000" b="1" dirty="0" err="1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endpoits</a:t>
            </a:r>
            <a:r>
              <a:rPr lang="en-US" sz="2000" b="1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1E2C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most commonly measured primary endpoints.</a:t>
            </a:r>
            <a:endParaRPr lang="en-US" sz="2000" b="1" dirty="0">
              <a:solidFill>
                <a:srgbClr val="1E2C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6254D8-1D90-793A-78F4-DE2160676BB5}"/>
              </a:ext>
            </a:extLst>
          </p:cNvPr>
          <p:cNvSpPr txBox="1"/>
          <p:nvPr/>
        </p:nvSpPr>
        <p:spPr>
          <a:xfrm>
            <a:off x="2897674" y="38455578"/>
            <a:ext cx="6688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err="1">
                <a:solidFill>
                  <a:schemeClr val="bg1"/>
                </a:solidFill>
              </a:rPr>
              <a:t>Increasing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 err="1">
                <a:solidFill>
                  <a:schemeClr val="bg1"/>
                </a:solidFill>
              </a:rPr>
              <a:t>relevance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dirty="0">
                <a:solidFill>
                  <a:schemeClr val="bg1"/>
                </a:solidFill>
              </a:rPr>
              <a:t>of EFS </a:t>
            </a:r>
            <a:r>
              <a:rPr lang="it-IT" sz="4000" dirty="0" err="1">
                <a:solidFill>
                  <a:schemeClr val="bg1"/>
                </a:solidFill>
              </a:rPr>
              <a:t>both</a:t>
            </a:r>
            <a:r>
              <a:rPr lang="it-IT" sz="4000" dirty="0">
                <a:solidFill>
                  <a:schemeClr val="bg1"/>
                </a:solidFill>
              </a:rPr>
              <a:t> </a:t>
            </a:r>
            <a:r>
              <a:rPr lang="it-IT" sz="4000" dirty="0" err="1">
                <a:solidFill>
                  <a:schemeClr val="bg1"/>
                </a:solidFill>
              </a:rPr>
              <a:t>globally</a:t>
            </a:r>
            <a:r>
              <a:rPr lang="it-IT" sz="4000" dirty="0">
                <a:solidFill>
                  <a:schemeClr val="bg1"/>
                </a:solidFill>
              </a:rPr>
              <a:t> and in Europe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1" name="Picture 30" descr="A purple graph with arrow pointing up&#10;&#10;Description automatically generated">
            <a:extLst>
              <a:ext uri="{FF2B5EF4-FFF2-40B4-BE49-F238E27FC236}">
                <a16:creationId xmlns:a16="http://schemas.microsoft.com/office/drawing/2014/main" id="{7706E2C5-A65C-D630-32D5-BB5A56665717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338351" y="38396226"/>
            <a:ext cx="1442142" cy="144214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9304740-92E0-F6B2-59C3-9BDFDACD8F7E}"/>
              </a:ext>
            </a:extLst>
          </p:cNvPr>
          <p:cNvSpPr txBox="1"/>
          <p:nvPr/>
        </p:nvSpPr>
        <p:spPr>
          <a:xfrm>
            <a:off x="11690097" y="38488335"/>
            <a:ext cx="7438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First </a:t>
            </a:r>
            <a:r>
              <a:rPr lang="it-IT" sz="4000" b="1" dirty="0" err="1">
                <a:solidFill>
                  <a:schemeClr val="bg1"/>
                </a:solidFill>
              </a:rPr>
              <a:t>comprehensive</a:t>
            </a:r>
            <a:r>
              <a:rPr lang="it-IT" sz="4000" b="1" dirty="0">
                <a:solidFill>
                  <a:schemeClr val="bg1"/>
                </a:solidFill>
              </a:rPr>
              <a:t> database </a:t>
            </a:r>
            <a:r>
              <a:rPr lang="it-IT" sz="4000" dirty="0" err="1">
                <a:solidFill>
                  <a:schemeClr val="bg1"/>
                </a:solidFill>
              </a:rPr>
              <a:t>created</a:t>
            </a:r>
            <a:r>
              <a:rPr lang="it-IT" sz="4000" dirty="0">
                <a:solidFill>
                  <a:schemeClr val="bg1"/>
                </a:solidFill>
              </a:rPr>
              <a:t> from public sources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C7C273-EAEB-9379-AA6E-16DA0BD26729}"/>
              </a:ext>
            </a:extLst>
          </p:cNvPr>
          <p:cNvSpPr txBox="1"/>
          <p:nvPr/>
        </p:nvSpPr>
        <p:spPr>
          <a:xfrm>
            <a:off x="19561968" y="37466294"/>
            <a:ext cx="733112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US SHAPE THE FUTURE OF EFS IN EUROPE!</a:t>
            </a:r>
            <a:r>
              <a:rPr lang="it-IT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If you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conducting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pre-market clinical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investigations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MDs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scan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the QR code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to a brief survey.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A6ADA1-C23E-69CD-FDD3-613A0DB68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7519" y="37585741"/>
            <a:ext cx="2624245" cy="262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A9ADB6-BF85-4C30-C31D-D01D51A0106F}"/>
              </a:ext>
            </a:extLst>
          </p:cNvPr>
          <p:cNvSpPr txBox="1"/>
          <p:nvPr/>
        </p:nvSpPr>
        <p:spPr>
          <a:xfrm>
            <a:off x="1092416" y="29771935"/>
            <a:ext cx="7730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u="sng" kern="0" cap="all" dirty="0">
                <a:solidFill>
                  <a:srgbClr val="D8C4DD"/>
                </a:solidFill>
                <a:latin typeface="Arial" panose="020B0604020202020204"/>
                <a:cs typeface="Calibri" panose="020F0502020204030204" pitchFamily="34" charset="0"/>
              </a:rPr>
              <a:t>FOCUS ON CASE STUDIES</a:t>
            </a:r>
            <a:endParaRPr lang="en-US" sz="4400" b="1" u="sng" kern="0" cap="all" dirty="0">
              <a:solidFill>
                <a:srgbClr val="D8C4DD"/>
              </a:solidFill>
              <a:latin typeface="Arial" panose="020B0604020202020204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706356-5F46-6899-DDE6-7BE603D493AC}"/>
              </a:ext>
            </a:extLst>
          </p:cNvPr>
          <p:cNvSpPr txBox="1"/>
          <p:nvPr/>
        </p:nvSpPr>
        <p:spPr>
          <a:xfrm>
            <a:off x="12176228" y="31944134"/>
            <a:ext cx="6756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Out of 28 </a:t>
            </a:r>
            <a:r>
              <a:rPr kumimoji="0" lang="it-IT" sz="3600" b="0" i="0" u="none" strike="noStrike" kern="0" cap="none" spc="0" normalizeH="0" baseline="0" noProof="0" dirty="0" err="1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investigated</a:t>
            </a:r>
            <a:r>
              <a: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devices: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910FF14A-44C2-1266-CB3B-F76BE5CBFF64}"/>
              </a:ext>
            </a:extLst>
          </p:cNvPr>
          <p:cNvGraphicFramePr>
            <a:graphicFrameLocks/>
          </p:cNvGraphicFramePr>
          <p:nvPr/>
        </p:nvGraphicFramePr>
        <p:xfrm>
          <a:off x="11453335" y="32675741"/>
          <a:ext cx="7943502" cy="3651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26D33C7-2537-F54B-2EB9-E34E557E2D28}"/>
              </a:ext>
            </a:extLst>
          </p:cNvPr>
          <p:cNvGraphicFramePr>
            <a:graphicFrameLocks/>
          </p:cNvGraphicFramePr>
          <p:nvPr/>
        </p:nvGraphicFramePr>
        <p:xfrm>
          <a:off x="20673428" y="32565299"/>
          <a:ext cx="7552674" cy="4047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07B3797-92E0-39B7-1B20-909F40DC687D}"/>
              </a:ext>
            </a:extLst>
          </p:cNvPr>
          <p:cNvSpPr txBox="1"/>
          <p:nvPr/>
        </p:nvSpPr>
        <p:spPr>
          <a:xfrm>
            <a:off x="21308891" y="31950679"/>
            <a:ext cx="6756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Out of 28 </a:t>
            </a:r>
            <a:r>
              <a:rPr kumimoji="0" lang="it-IT" sz="3600" b="0" i="0" u="none" strike="noStrike" kern="0" cap="none" spc="0" normalizeH="0" baseline="0" noProof="0" dirty="0" err="1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investigated</a:t>
            </a:r>
            <a:r>
              <a: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1E2C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devices:</a:t>
            </a:r>
          </a:p>
        </p:txBody>
      </p:sp>
      <p:pic>
        <p:nvPicPr>
          <p:cNvPr id="23" name="Picture 22" descr="A computer server and server rack&#10;&#10;Description automatically generated with medium confidence">
            <a:extLst>
              <a:ext uri="{FF2B5EF4-FFF2-40B4-BE49-F238E27FC236}">
                <a16:creationId xmlns:a16="http://schemas.microsoft.com/office/drawing/2014/main" id="{C44312F2-4AA9-2A19-8F93-B34DB08EEA94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031231" y="38428983"/>
            <a:ext cx="1442143" cy="14421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02FDF65-3071-CA28-59C1-B55101CB1A7E}"/>
              </a:ext>
            </a:extLst>
          </p:cNvPr>
          <p:cNvSpPr txBox="1"/>
          <p:nvPr/>
        </p:nvSpPr>
        <p:spPr>
          <a:xfrm>
            <a:off x="18696735" y="17051927"/>
            <a:ext cx="1042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507638">
              <a:defRPr/>
            </a:pPr>
            <a:r>
              <a:rPr lang="it-IT" sz="3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en-US" sz="3200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70E23C70-E96F-6242-8FA5-658D40E06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7453" y="-102634"/>
            <a:ext cx="182133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MT58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D34ABBC-94CC-7AC0-FB8A-CF2CD52278CF}"/>
              </a:ext>
            </a:extLst>
          </p:cNvPr>
          <p:cNvGrpSpPr/>
          <p:nvPr/>
        </p:nvGrpSpPr>
        <p:grpSpPr>
          <a:xfrm>
            <a:off x="1149348" y="11279755"/>
            <a:ext cx="10611535" cy="7107078"/>
            <a:chOff x="1493907" y="12335578"/>
            <a:chExt cx="10611535" cy="7107078"/>
          </a:xfrm>
        </p:grpSpPr>
        <p:grpSp>
          <p:nvGrpSpPr>
            <p:cNvPr id="26" name="Gruppo 8">
              <a:extLst>
                <a:ext uri="{FF2B5EF4-FFF2-40B4-BE49-F238E27FC236}">
                  <a16:creationId xmlns:a16="http://schemas.microsoft.com/office/drawing/2014/main" id="{E25E2E10-8B1E-F5D2-7484-C61F7DC54441}"/>
                </a:ext>
              </a:extLst>
            </p:cNvPr>
            <p:cNvGrpSpPr/>
            <p:nvPr/>
          </p:nvGrpSpPr>
          <p:grpSpPr>
            <a:xfrm>
              <a:off x="1493907" y="12335578"/>
              <a:ext cx="10611535" cy="7107078"/>
              <a:chOff x="1392855" y="12776707"/>
              <a:chExt cx="10611535" cy="7107078"/>
            </a:xfrm>
          </p:grpSpPr>
          <p:sp>
            <p:nvSpPr>
              <p:cNvPr id="28" name="Rectangle 8">
                <a:extLst>
                  <a:ext uri="{FF2B5EF4-FFF2-40B4-BE49-F238E27FC236}">
                    <a16:creationId xmlns:a16="http://schemas.microsoft.com/office/drawing/2014/main" id="{6F23E04D-A38D-1223-C8FB-8E33C06CB38F}"/>
                  </a:ext>
                </a:extLst>
              </p:cNvPr>
              <p:cNvSpPr/>
              <p:nvPr/>
            </p:nvSpPr>
            <p:spPr>
              <a:xfrm>
                <a:off x="1392855" y="12776707"/>
                <a:ext cx="10611535" cy="7107078"/>
              </a:xfrm>
              <a:prstGeom prst="roundRect">
                <a:avLst>
                  <a:gd name="adj" fmla="val 270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800" b="1" dirty="0"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33" name="Gruppo 47">
                <a:extLst>
                  <a:ext uri="{FF2B5EF4-FFF2-40B4-BE49-F238E27FC236}">
                    <a16:creationId xmlns:a16="http://schemas.microsoft.com/office/drawing/2014/main" id="{2541DA8E-6E53-0039-71B7-9B9B0722226D}"/>
                  </a:ext>
                </a:extLst>
              </p:cNvPr>
              <p:cNvGrpSpPr/>
              <p:nvPr/>
            </p:nvGrpSpPr>
            <p:grpSpPr>
              <a:xfrm>
                <a:off x="2216591" y="12890328"/>
                <a:ext cx="8764908" cy="6814132"/>
                <a:chOff x="84264" y="1809257"/>
                <a:chExt cx="3768850" cy="4358962"/>
              </a:xfrm>
            </p:grpSpPr>
            <p:grpSp>
              <p:nvGrpSpPr>
                <p:cNvPr id="35" name="Gruppo 6">
                  <a:extLst>
                    <a:ext uri="{FF2B5EF4-FFF2-40B4-BE49-F238E27FC236}">
                      <a16:creationId xmlns:a16="http://schemas.microsoft.com/office/drawing/2014/main" id="{02F1CE30-AB96-2916-F4B8-B68BDF44D668}"/>
                    </a:ext>
                  </a:extLst>
                </p:cNvPr>
                <p:cNvGrpSpPr/>
                <p:nvPr/>
              </p:nvGrpSpPr>
              <p:grpSpPr>
                <a:xfrm>
                  <a:off x="84264" y="1809257"/>
                  <a:ext cx="3768850" cy="4358962"/>
                  <a:chOff x="84264" y="1809257"/>
                  <a:chExt cx="3768850" cy="4358962"/>
                </a:xfrm>
              </p:grpSpPr>
              <p:sp>
                <p:nvSpPr>
                  <p:cNvPr id="38" name="Figura a mano libera: forma 8">
                    <a:extLst>
                      <a:ext uri="{FF2B5EF4-FFF2-40B4-BE49-F238E27FC236}">
                        <a16:creationId xmlns:a16="http://schemas.microsoft.com/office/drawing/2014/main" id="{8287F627-D447-2278-6D16-4C1F4A233545}"/>
                      </a:ext>
                    </a:extLst>
                  </p:cNvPr>
                  <p:cNvSpPr/>
                  <p:nvPr/>
                </p:nvSpPr>
                <p:spPr>
                  <a:xfrm rot="1542857">
                    <a:off x="2509873" y="2586900"/>
                    <a:ext cx="240476" cy="305411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0" y="61082"/>
                        </a:moveTo>
                        <a:lnTo>
                          <a:pt x="120238" y="61082"/>
                        </a:lnTo>
                        <a:lnTo>
                          <a:pt x="120238" y="0"/>
                        </a:lnTo>
                        <a:lnTo>
                          <a:pt x="240476" y="152706"/>
                        </a:lnTo>
                        <a:lnTo>
                          <a:pt x="120238" y="305411"/>
                        </a:lnTo>
                        <a:lnTo>
                          <a:pt x="120238" y="244329"/>
                        </a:lnTo>
                        <a:lnTo>
                          <a:pt x="0" y="244329"/>
                        </a:lnTo>
                        <a:lnTo>
                          <a:pt x="0" y="61082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0"/>
                      <a:satOff val="0"/>
                      <a:lumOff val="0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-1" tIns="61081" rIns="72143" bIns="61082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39" name="Figura a mano libera: forma 10">
                    <a:extLst>
                      <a:ext uri="{FF2B5EF4-FFF2-40B4-BE49-F238E27FC236}">
                        <a16:creationId xmlns:a16="http://schemas.microsoft.com/office/drawing/2014/main" id="{F81DECF2-DC5C-CFA6-A3A3-7986045CDBE5}"/>
                      </a:ext>
                    </a:extLst>
                  </p:cNvPr>
                  <p:cNvSpPr/>
                  <p:nvPr/>
                </p:nvSpPr>
                <p:spPr>
                  <a:xfrm rot="4628571">
                    <a:off x="3242999" y="3444452"/>
                    <a:ext cx="240476" cy="305411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0" y="61082"/>
                        </a:moveTo>
                        <a:lnTo>
                          <a:pt x="120238" y="61082"/>
                        </a:lnTo>
                        <a:lnTo>
                          <a:pt x="120238" y="0"/>
                        </a:lnTo>
                        <a:lnTo>
                          <a:pt x="240476" y="152706"/>
                        </a:lnTo>
                        <a:lnTo>
                          <a:pt x="120238" y="305411"/>
                        </a:lnTo>
                        <a:lnTo>
                          <a:pt x="120238" y="244329"/>
                        </a:lnTo>
                        <a:lnTo>
                          <a:pt x="0" y="244329"/>
                        </a:lnTo>
                        <a:lnTo>
                          <a:pt x="0" y="61082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-274871"/>
                      <a:satOff val="2793"/>
                      <a:lumOff val="-2190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0" tIns="61081" rIns="72142" bIns="61082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0" name="Figura a mano libera: forma 13">
                    <a:extLst>
                      <a:ext uri="{FF2B5EF4-FFF2-40B4-BE49-F238E27FC236}">
                        <a16:creationId xmlns:a16="http://schemas.microsoft.com/office/drawing/2014/main" id="{B44DB697-6BFE-50B6-82BF-7A68F6C6701F}"/>
                      </a:ext>
                    </a:extLst>
                  </p:cNvPr>
                  <p:cNvSpPr/>
                  <p:nvPr/>
                </p:nvSpPr>
                <p:spPr>
                  <a:xfrm rot="18514286">
                    <a:off x="2966546" y="4895144"/>
                    <a:ext cx="240477" cy="305412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240476" y="244329"/>
                        </a:moveTo>
                        <a:lnTo>
                          <a:pt x="120238" y="244329"/>
                        </a:lnTo>
                        <a:lnTo>
                          <a:pt x="120238" y="305411"/>
                        </a:lnTo>
                        <a:lnTo>
                          <a:pt x="0" y="152705"/>
                        </a:lnTo>
                        <a:lnTo>
                          <a:pt x="120238" y="0"/>
                        </a:lnTo>
                        <a:lnTo>
                          <a:pt x="120238" y="61082"/>
                        </a:lnTo>
                        <a:lnTo>
                          <a:pt x="240476" y="61082"/>
                        </a:lnTo>
                        <a:lnTo>
                          <a:pt x="240476" y="244329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-549741"/>
                      <a:satOff val="5585"/>
                      <a:lumOff val="-4380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72142" tIns="61082" rIns="1" bIns="61082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 dirty="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3" name="Figura a mano libera: forma 15">
                    <a:extLst>
                      <a:ext uri="{FF2B5EF4-FFF2-40B4-BE49-F238E27FC236}">
                        <a16:creationId xmlns:a16="http://schemas.microsoft.com/office/drawing/2014/main" id="{FD1F5661-6593-93C4-21A2-F01D2B95524B}"/>
                      </a:ext>
                    </a:extLst>
                  </p:cNvPr>
                  <p:cNvSpPr/>
                  <p:nvPr/>
                </p:nvSpPr>
                <p:spPr>
                  <a:xfrm>
                    <a:off x="1882476" y="5346007"/>
                    <a:ext cx="240476" cy="305412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240476" y="244329"/>
                        </a:moveTo>
                        <a:lnTo>
                          <a:pt x="120238" y="244329"/>
                        </a:lnTo>
                        <a:lnTo>
                          <a:pt x="120238" y="305411"/>
                        </a:lnTo>
                        <a:lnTo>
                          <a:pt x="0" y="152705"/>
                        </a:lnTo>
                        <a:lnTo>
                          <a:pt x="120238" y="0"/>
                        </a:lnTo>
                        <a:lnTo>
                          <a:pt x="120238" y="61082"/>
                        </a:lnTo>
                        <a:lnTo>
                          <a:pt x="240476" y="61082"/>
                        </a:lnTo>
                        <a:lnTo>
                          <a:pt x="240476" y="244329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-824612"/>
                      <a:satOff val="8378"/>
                      <a:lumOff val="-6570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72143" tIns="61083" rIns="0" bIns="61082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4" name="Figura a mano libera: forma 16">
                    <a:extLst>
                      <a:ext uri="{FF2B5EF4-FFF2-40B4-BE49-F238E27FC236}">
                        <a16:creationId xmlns:a16="http://schemas.microsoft.com/office/drawing/2014/main" id="{36DE7984-B7E9-8F13-CFF1-D25E726B4BBC}"/>
                      </a:ext>
                    </a:extLst>
                  </p:cNvPr>
                  <p:cNvSpPr/>
                  <p:nvPr/>
                </p:nvSpPr>
                <p:spPr>
                  <a:xfrm>
                    <a:off x="994289" y="5016769"/>
                    <a:ext cx="83590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1099482"/>
                      <a:satOff val="11171"/>
                      <a:lumOff val="-8759"/>
                      <a:alphaOff val="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CRO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1</a:t>
                    </a:r>
                  </a:p>
                </p:txBody>
              </p:sp>
              <p:sp>
                <p:nvSpPr>
                  <p:cNvPr id="45" name="Figura a mano libera: forma 21">
                    <a:extLst>
                      <a:ext uri="{FF2B5EF4-FFF2-40B4-BE49-F238E27FC236}">
                        <a16:creationId xmlns:a16="http://schemas.microsoft.com/office/drawing/2014/main" id="{2CE75A41-EC52-D26D-2342-89A73F3E2348}"/>
                      </a:ext>
                    </a:extLst>
                  </p:cNvPr>
                  <p:cNvSpPr/>
                  <p:nvPr/>
                </p:nvSpPr>
                <p:spPr>
                  <a:xfrm rot="3085714">
                    <a:off x="805319" y="4908693"/>
                    <a:ext cx="240477" cy="305411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240476" y="244329"/>
                        </a:moveTo>
                        <a:lnTo>
                          <a:pt x="120238" y="244329"/>
                        </a:lnTo>
                        <a:lnTo>
                          <a:pt x="120238" y="305411"/>
                        </a:lnTo>
                        <a:lnTo>
                          <a:pt x="0" y="152705"/>
                        </a:lnTo>
                        <a:lnTo>
                          <a:pt x="120238" y="0"/>
                        </a:lnTo>
                        <a:lnTo>
                          <a:pt x="120238" y="61082"/>
                        </a:lnTo>
                        <a:lnTo>
                          <a:pt x="240476" y="61082"/>
                        </a:lnTo>
                        <a:lnTo>
                          <a:pt x="240476" y="244329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-1099482"/>
                      <a:satOff val="11171"/>
                      <a:lumOff val="-8759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72144" tIns="61080" rIns="-1" bIns="61083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6" name="Figura a mano libera: forma 24">
                    <a:extLst>
                      <a:ext uri="{FF2B5EF4-FFF2-40B4-BE49-F238E27FC236}">
                        <a16:creationId xmlns:a16="http://schemas.microsoft.com/office/drawing/2014/main" id="{DDF365AC-F5E2-9360-184E-3BF0A974B784}"/>
                      </a:ext>
                    </a:extLst>
                  </p:cNvPr>
                  <p:cNvSpPr/>
                  <p:nvPr/>
                </p:nvSpPr>
                <p:spPr>
                  <a:xfrm rot="16971429">
                    <a:off x="527174" y="3553530"/>
                    <a:ext cx="240476" cy="305411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0" y="61082"/>
                        </a:moveTo>
                        <a:lnTo>
                          <a:pt x="120238" y="61082"/>
                        </a:lnTo>
                        <a:lnTo>
                          <a:pt x="120238" y="0"/>
                        </a:lnTo>
                        <a:lnTo>
                          <a:pt x="240476" y="152706"/>
                        </a:lnTo>
                        <a:lnTo>
                          <a:pt x="120238" y="305411"/>
                        </a:lnTo>
                        <a:lnTo>
                          <a:pt x="120238" y="244329"/>
                        </a:lnTo>
                        <a:lnTo>
                          <a:pt x="0" y="244329"/>
                        </a:lnTo>
                        <a:lnTo>
                          <a:pt x="0" y="61082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-1374353"/>
                      <a:satOff val="13963"/>
                      <a:lumOff val="-10949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-1" tIns="61081" rIns="72143" bIns="61082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7" name="Figura a mano libera: forma 25">
                    <a:extLst>
                      <a:ext uri="{FF2B5EF4-FFF2-40B4-BE49-F238E27FC236}">
                        <a16:creationId xmlns:a16="http://schemas.microsoft.com/office/drawing/2014/main" id="{2B91F6B7-D5BD-18C9-7885-6796B7BCB65C}"/>
                      </a:ext>
                    </a:extLst>
                  </p:cNvPr>
                  <p:cNvSpPr/>
                  <p:nvPr/>
                </p:nvSpPr>
                <p:spPr>
                  <a:xfrm>
                    <a:off x="347630" y="2299864"/>
                    <a:ext cx="812687" cy="1189903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1649224"/>
                      <a:satOff val="16756"/>
                      <a:lumOff val="-13139"/>
                      <a:alphaOff val="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Private </a:t>
                    </a:r>
                    <a:r>
                      <a:rPr lang="it-IT" sz="16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consortium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6</a:t>
                    </a:r>
                    <a:endParaRPr lang="it-IT" sz="2000" dirty="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8" name="Figura a mano libera: forma 26">
                    <a:extLst>
                      <a:ext uri="{FF2B5EF4-FFF2-40B4-BE49-F238E27FC236}">
                        <a16:creationId xmlns:a16="http://schemas.microsoft.com/office/drawing/2014/main" id="{8F6C066B-9659-BED8-27B1-1BEA491CA634}"/>
                      </a:ext>
                    </a:extLst>
                  </p:cNvPr>
                  <p:cNvSpPr/>
                  <p:nvPr/>
                </p:nvSpPr>
                <p:spPr>
                  <a:xfrm rot="20057143">
                    <a:off x="1285771" y="2592806"/>
                    <a:ext cx="240476" cy="305411"/>
                  </a:xfrm>
                  <a:custGeom>
                    <a:avLst/>
                    <a:gdLst>
                      <a:gd name="connsiteX0" fmla="*/ 0 w 240476"/>
                      <a:gd name="connsiteY0" fmla="*/ 61082 h 305411"/>
                      <a:gd name="connsiteX1" fmla="*/ 120238 w 240476"/>
                      <a:gd name="connsiteY1" fmla="*/ 61082 h 305411"/>
                      <a:gd name="connsiteX2" fmla="*/ 120238 w 240476"/>
                      <a:gd name="connsiteY2" fmla="*/ 0 h 305411"/>
                      <a:gd name="connsiteX3" fmla="*/ 240476 w 240476"/>
                      <a:gd name="connsiteY3" fmla="*/ 152706 h 305411"/>
                      <a:gd name="connsiteX4" fmla="*/ 120238 w 240476"/>
                      <a:gd name="connsiteY4" fmla="*/ 305411 h 305411"/>
                      <a:gd name="connsiteX5" fmla="*/ 120238 w 240476"/>
                      <a:gd name="connsiteY5" fmla="*/ 244329 h 305411"/>
                      <a:gd name="connsiteX6" fmla="*/ 0 w 240476"/>
                      <a:gd name="connsiteY6" fmla="*/ 244329 h 305411"/>
                      <a:gd name="connsiteX7" fmla="*/ 0 w 240476"/>
                      <a:gd name="connsiteY7" fmla="*/ 61082 h 30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476" h="305411">
                        <a:moveTo>
                          <a:pt x="0" y="61082"/>
                        </a:moveTo>
                        <a:lnTo>
                          <a:pt x="120238" y="61082"/>
                        </a:lnTo>
                        <a:lnTo>
                          <a:pt x="120238" y="0"/>
                        </a:lnTo>
                        <a:lnTo>
                          <a:pt x="240476" y="152706"/>
                        </a:lnTo>
                        <a:lnTo>
                          <a:pt x="120238" y="305411"/>
                        </a:lnTo>
                        <a:lnTo>
                          <a:pt x="120238" y="244329"/>
                        </a:lnTo>
                        <a:lnTo>
                          <a:pt x="0" y="244329"/>
                        </a:lnTo>
                        <a:lnTo>
                          <a:pt x="0" y="61082"/>
                        </a:lnTo>
                        <a:close/>
                      </a:path>
                    </a:pathLst>
                  </a:custGeom>
                  <a:solidFill>
                    <a:srgbClr val="8D4996">
                      <a:hueOff val="-1649224"/>
                      <a:satOff val="16756"/>
                      <a:lumOff val="-13139"/>
                      <a:alphaOff val="0"/>
                    </a:srgbClr>
                  </a:solidFill>
                  <a:ln>
                    <a:noFill/>
                  </a:ln>
                  <a:effectLst/>
                </p:spPr>
                <p:style>
                  <a:lnRef idx="0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-1" tIns="61082" rIns="72143" bIns="61081" numCol="1" spcCol="1270" anchor="ctr" anchorCtr="0">
                    <a:noAutofit/>
                  </a:bodyPr>
                  <a:lstStyle/>
                  <a:p>
                    <a:pPr algn="ctr" defTabSz="355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it-IT" sz="160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49" name="Figura a mano libera: forma 7">
                    <a:extLst>
                      <a:ext uri="{FF2B5EF4-FFF2-40B4-BE49-F238E27FC236}">
                        <a16:creationId xmlns:a16="http://schemas.microsoft.com/office/drawing/2014/main" id="{FF3F4495-1B1C-3E15-1DE5-70AC5902C812}"/>
                      </a:ext>
                    </a:extLst>
                  </p:cNvPr>
                  <p:cNvSpPr/>
                  <p:nvPr/>
                </p:nvSpPr>
                <p:spPr>
                  <a:xfrm>
                    <a:off x="1595756" y="1809257"/>
                    <a:ext cx="83590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0"/>
                      <a:satOff val="0"/>
                      <a:lumOff val="0"/>
                      <a:alphaOff val="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Academia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3</a:t>
                    </a:r>
                    <a:endParaRPr lang="it-IT" sz="2000" dirty="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  <p:sp>
                <p:nvSpPr>
                  <p:cNvPr id="50" name="Figura a mano libera: forma 9">
                    <a:extLst>
                      <a:ext uri="{FF2B5EF4-FFF2-40B4-BE49-F238E27FC236}">
                        <a16:creationId xmlns:a16="http://schemas.microsoft.com/office/drawing/2014/main" id="{82AEBF70-7AD6-6E05-0431-F0AFCCD5E1B5}"/>
                      </a:ext>
                    </a:extLst>
                  </p:cNvPr>
                  <p:cNvSpPr/>
                  <p:nvPr/>
                </p:nvSpPr>
                <p:spPr>
                  <a:xfrm>
                    <a:off x="2768304" y="2250953"/>
                    <a:ext cx="83590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274871"/>
                      <a:satOff val="2793"/>
                      <a:lumOff val="-2190"/>
                      <a:alphaOff val="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Health care providers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4</a:t>
                    </a:r>
                  </a:p>
                </p:txBody>
              </p:sp>
              <p:sp>
                <p:nvSpPr>
                  <p:cNvPr id="51" name="Figura a mano libera: forma 12">
                    <a:extLst>
                      <a:ext uri="{FF2B5EF4-FFF2-40B4-BE49-F238E27FC236}">
                        <a16:creationId xmlns:a16="http://schemas.microsoft.com/office/drawing/2014/main" id="{67891AC1-36D5-C035-1550-07C0D2407B2D}"/>
                      </a:ext>
                    </a:extLst>
                  </p:cNvPr>
                  <p:cNvSpPr/>
                  <p:nvPr/>
                </p:nvSpPr>
                <p:spPr>
                  <a:xfrm>
                    <a:off x="3063647" y="3835339"/>
                    <a:ext cx="78946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549741"/>
                      <a:satOff val="5585"/>
                      <a:lumOff val="-4380"/>
                      <a:alphaOff val="0"/>
                    </a:srgbClr>
                  </a:solidFill>
                  <a:ln w="28575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HTA bodies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2</a:t>
                    </a:r>
                  </a:p>
                </p:txBody>
              </p:sp>
              <p:sp>
                <p:nvSpPr>
                  <p:cNvPr id="52" name="Figura a mano libera: forma 14">
                    <a:extLst>
                      <a:ext uri="{FF2B5EF4-FFF2-40B4-BE49-F238E27FC236}">
                        <a16:creationId xmlns:a16="http://schemas.microsoft.com/office/drawing/2014/main" id="{BB378FD2-39E8-2553-911B-8C3D9CF2E69B}"/>
                      </a:ext>
                    </a:extLst>
                  </p:cNvPr>
                  <p:cNvSpPr/>
                  <p:nvPr/>
                </p:nvSpPr>
                <p:spPr>
                  <a:xfrm>
                    <a:off x="2192036" y="5004980"/>
                    <a:ext cx="83590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824612"/>
                      <a:satOff val="8378"/>
                      <a:lumOff val="-6570"/>
                      <a:alphaOff val="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en-AU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Patient</a:t>
                    </a: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 </a:t>
                    </a:r>
                    <a:r>
                      <a:rPr lang="en-AU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organizations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2</a:t>
                    </a:r>
                  </a:p>
                </p:txBody>
              </p:sp>
              <p:sp>
                <p:nvSpPr>
                  <p:cNvPr id="53" name="Figura a mano libera: forma 23">
                    <a:extLst>
                      <a:ext uri="{FF2B5EF4-FFF2-40B4-BE49-F238E27FC236}">
                        <a16:creationId xmlns:a16="http://schemas.microsoft.com/office/drawing/2014/main" id="{88E77654-C85A-8209-2759-7768FFF279DE}"/>
                      </a:ext>
                    </a:extLst>
                  </p:cNvPr>
                  <p:cNvSpPr/>
                  <p:nvPr/>
                </p:nvSpPr>
                <p:spPr>
                  <a:xfrm>
                    <a:off x="84264" y="3899255"/>
                    <a:ext cx="83590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1374353"/>
                      <a:satOff val="13963"/>
                      <a:lumOff val="-10949"/>
                      <a:alphaOff val="0"/>
                    </a:srgbClr>
                  </a:solidFill>
                  <a:ln w="28575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 err="1">
                        <a:solidFill>
                          <a:srgbClr val="FFFFFF"/>
                        </a:solidFill>
                        <a:latin typeface="Arial" panose="020B0604020202020204"/>
                      </a:rPr>
                      <a:t>SMEs</a:t>
                    </a:r>
                    <a:endParaRPr lang="it-IT" sz="2000" b="1" dirty="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4</a:t>
                    </a:r>
                  </a:p>
                </p:txBody>
              </p:sp>
              <p:sp>
                <p:nvSpPr>
                  <p:cNvPr id="54" name="Figura a mano libera: forma 25">
                    <a:extLst>
                      <a:ext uri="{FF2B5EF4-FFF2-40B4-BE49-F238E27FC236}">
                        <a16:creationId xmlns:a16="http://schemas.microsoft.com/office/drawing/2014/main" id="{2EE7B997-41DF-DE62-4CB0-B872E755C40F}"/>
                      </a:ext>
                    </a:extLst>
                  </p:cNvPr>
                  <p:cNvSpPr/>
                  <p:nvPr/>
                </p:nvSpPr>
                <p:spPr>
                  <a:xfrm>
                    <a:off x="347532" y="2299864"/>
                    <a:ext cx="835907" cy="1151450"/>
                  </a:xfrm>
                  <a:custGeom>
                    <a:avLst/>
                    <a:gdLst>
                      <a:gd name="connsiteX0" fmla="*/ 0 w 904921"/>
                      <a:gd name="connsiteY0" fmla="*/ 452461 h 904921"/>
                      <a:gd name="connsiteX1" fmla="*/ 452461 w 904921"/>
                      <a:gd name="connsiteY1" fmla="*/ 0 h 904921"/>
                      <a:gd name="connsiteX2" fmla="*/ 904922 w 904921"/>
                      <a:gd name="connsiteY2" fmla="*/ 452461 h 904921"/>
                      <a:gd name="connsiteX3" fmla="*/ 452461 w 904921"/>
                      <a:gd name="connsiteY3" fmla="*/ 904922 h 904921"/>
                      <a:gd name="connsiteX4" fmla="*/ 0 w 904921"/>
                      <a:gd name="connsiteY4" fmla="*/ 452461 h 904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4921" h="904921">
                        <a:moveTo>
                          <a:pt x="0" y="452461"/>
                        </a:moveTo>
                        <a:cubicBezTo>
                          <a:pt x="0" y="202574"/>
                          <a:pt x="202574" y="0"/>
                          <a:pt x="452461" y="0"/>
                        </a:cubicBezTo>
                        <a:cubicBezTo>
                          <a:pt x="702348" y="0"/>
                          <a:pt x="904922" y="202574"/>
                          <a:pt x="904922" y="452461"/>
                        </a:cubicBezTo>
                        <a:cubicBezTo>
                          <a:pt x="904922" y="702348"/>
                          <a:pt x="702348" y="904922"/>
                          <a:pt x="452461" y="904922"/>
                        </a:cubicBezTo>
                        <a:cubicBezTo>
                          <a:pt x="202574" y="904922"/>
                          <a:pt x="0" y="702348"/>
                          <a:pt x="0" y="452461"/>
                        </a:cubicBezTo>
                        <a:close/>
                      </a:path>
                    </a:pathLst>
                  </a:custGeom>
                  <a:solidFill>
                    <a:srgbClr val="8D4996">
                      <a:hueOff val="-1649224"/>
                      <a:satOff val="16756"/>
                      <a:lumOff val="-13139"/>
                      <a:alphaOff val="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45223" tIns="145223" rIns="145223" bIns="145223" numCol="1" spcCol="1270" anchor="ctr" anchorCtr="0">
                    <a:noAutofit/>
                  </a:bodyPr>
                  <a:lstStyle/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Private consortium</a:t>
                    </a:r>
                  </a:p>
                  <a:p>
                    <a:pPr algn="ctr" defTabSz="4445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it-IT" sz="2000" b="1" dirty="0">
                        <a:solidFill>
                          <a:srgbClr val="FFFFFF"/>
                        </a:solidFill>
                        <a:latin typeface="Arial" panose="020B0604020202020204"/>
                      </a:rPr>
                      <a:t>6</a:t>
                    </a:r>
                    <a:endParaRPr lang="it-IT" sz="2000" dirty="0">
                      <a:solidFill>
                        <a:srgbClr val="FFFFFF"/>
                      </a:solidFill>
                      <a:latin typeface="Arial" panose="020B0604020202020204"/>
                    </a:endParaRPr>
                  </a:p>
                </p:txBody>
              </p:sp>
            </p:grpSp>
            <p:sp>
              <p:nvSpPr>
                <p:cNvPr id="36" name="Oval 53">
                  <a:extLst>
                    <a:ext uri="{FF2B5EF4-FFF2-40B4-BE49-F238E27FC236}">
                      <a16:creationId xmlns:a16="http://schemas.microsoft.com/office/drawing/2014/main" id="{9C503791-E62F-51BA-5327-A81059C248C9}"/>
                    </a:ext>
                  </a:extLst>
                </p:cNvPr>
                <p:cNvSpPr/>
                <p:nvPr/>
              </p:nvSpPr>
              <p:spPr>
                <a:xfrm>
                  <a:off x="1237893" y="3076004"/>
                  <a:ext cx="1509932" cy="2112042"/>
                </a:xfrm>
                <a:prstGeom prst="ellipse">
                  <a:avLst/>
                </a:prstGeom>
                <a:solidFill>
                  <a:srgbClr val="4927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GB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22 Partners</a:t>
                  </a:r>
                </a:p>
              </p:txBody>
            </p:sp>
          </p:grpSp>
          <p:sp>
            <p:nvSpPr>
              <p:cNvPr id="34" name="Oval 53">
                <a:extLst>
                  <a:ext uri="{FF2B5EF4-FFF2-40B4-BE49-F238E27FC236}">
                    <a16:creationId xmlns:a16="http://schemas.microsoft.com/office/drawing/2014/main" id="{C6FCF84E-D05F-0D56-17E3-D3C3313D3220}"/>
                  </a:ext>
                </a:extLst>
              </p:cNvPr>
              <p:cNvSpPr/>
              <p:nvPr/>
            </p:nvSpPr>
            <p:spPr>
              <a:xfrm>
                <a:off x="5076007" y="15817838"/>
                <a:ext cx="3181410" cy="2341043"/>
              </a:xfrm>
              <a:prstGeom prst="ellipse">
                <a:avLst/>
              </a:prstGeom>
              <a:solidFill>
                <a:srgbClr val="9162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Advisory Board 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NCA, NB, ethics committees, scientific and professional associations, networks, trade association, independent experts</a:t>
                </a:r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3028D81-0076-FAF3-605C-B4830E2C73AB}"/>
                </a:ext>
              </a:extLst>
            </p:cNvPr>
            <p:cNvGrpSpPr/>
            <p:nvPr/>
          </p:nvGrpSpPr>
          <p:grpSpPr>
            <a:xfrm>
              <a:off x="4449285" y="15019687"/>
              <a:ext cx="1367898" cy="1342717"/>
              <a:chOff x="145301" y="17471280"/>
              <a:chExt cx="1367898" cy="134271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49874B8-28D3-D892-9BAD-D66B88DBBAA8}"/>
                  </a:ext>
                </a:extLst>
              </p:cNvPr>
              <p:cNvSpPr/>
              <p:nvPr/>
            </p:nvSpPr>
            <p:spPr>
              <a:xfrm>
                <a:off x="145301" y="17471280"/>
                <a:ext cx="1367898" cy="1342717"/>
              </a:xfrm>
              <a:prstGeom prst="ellipse">
                <a:avLst/>
              </a:prstGeom>
              <a:solidFill>
                <a:srgbClr val="4927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2" name="Picture 2">
                <a:extLst>
                  <a:ext uri="{FF2B5EF4-FFF2-40B4-BE49-F238E27FC236}">
                    <a16:creationId xmlns:a16="http://schemas.microsoft.com/office/drawing/2014/main" id="{73542AC8-5424-D5FB-093D-99567462C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1710" y="17672881"/>
                <a:ext cx="835079" cy="939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190054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HEU-EFS">
    <a:dk1>
      <a:srgbClr val="1E2C4C"/>
    </a:dk1>
    <a:lt1>
      <a:sysClr val="window" lastClr="FFFFFF"/>
    </a:lt1>
    <a:dk2>
      <a:srgbClr val="4C3E91"/>
    </a:dk2>
    <a:lt2>
      <a:srgbClr val="E8E8E8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Office">
    <a:majorFont>
      <a:latin typeface="Aptos Display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rgbClr val="1E2C4C"/>
    </a:dk1>
    <a:lt1>
      <a:srgbClr val="FFFFFF"/>
    </a:lt1>
    <a:dk2>
      <a:srgbClr val="4C3E91"/>
    </a:dk2>
    <a:lt2>
      <a:srgbClr val="E8E0DA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rgbClr val="1E2C4C"/>
    </a:dk1>
    <a:lt1>
      <a:srgbClr val="FFFFFF"/>
    </a:lt1>
    <a:dk2>
      <a:srgbClr val="4C3E91"/>
    </a:dk2>
    <a:lt2>
      <a:srgbClr val="E8E0DA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rgbClr val="1E2C4C"/>
    </a:dk1>
    <a:lt1>
      <a:srgbClr val="FFFFFF"/>
    </a:lt1>
    <a:dk2>
      <a:srgbClr val="4C3E91"/>
    </a:dk2>
    <a:lt2>
      <a:srgbClr val="E8E0DA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ustom 1">
    <a:dk1>
      <a:srgbClr val="1E2C4C"/>
    </a:dk1>
    <a:lt1>
      <a:srgbClr val="FFFFFF"/>
    </a:lt1>
    <a:dk2>
      <a:srgbClr val="4C3E91"/>
    </a:dk2>
    <a:lt2>
      <a:srgbClr val="E8E0DA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HEU-EFS">
    <a:dk1>
      <a:srgbClr val="1E2C4C"/>
    </a:dk1>
    <a:lt1>
      <a:sysClr val="window" lastClr="FFFFFF"/>
    </a:lt1>
    <a:dk2>
      <a:srgbClr val="4C3E91"/>
    </a:dk2>
    <a:lt2>
      <a:srgbClr val="E8E8E8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Office">
    <a:majorFont>
      <a:latin typeface="Aptos Display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HEU-EFS">
    <a:dk1>
      <a:srgbClr val="1E2C4C"/>
    </a:dk1>
    <a:lt1>
      <a:sysClr val="window" lastClr="FFFFFF"/>
    </a:lt1>
    <a:dk2>
      <a:srgbClr val="4C3E91"/>
    </a:dk2>
    <a:lt2>
      <a:srgbClr val="E8E8E8"/>
    </a:lt2>
    <a:accent1>
      <a:srgbClr val="492776"/>
    </a:accent1>
    <a:accent2>
      <a:srgbClr val="8D4996"/>
    </a:accent2>
    <a:accent3>
      <a:srgbClr val="482676"/>
    </a:accent3>
    <a:accent4>
      <a:srgbClr val="6BB6A8"/>
    </a:accent4>
    <a:accent5>
      <a:srgbClr val="F2C666"/>
    </a:accent5>
    <a:accent6>
      <a:srgbClr val="E8E0DA"/>
    </a:accent6>
    <a:hlink>
      <a:srgbClr val="492776"/>
    </a:hlink>
    <a:folHlink>
      <a:srgbClr val="8D4996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477ec2-27d6-4fad-8e61-5e02b752456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02152BD311AE5409D5F33A2926C4B67" ma:contentTypeVersion="13" ma:contentTypeDescription="Creare un nuovo documento." ma:contentTypeScope="" ma:versionID="69e940789346cb78029e469ede64feff">
  <xsd:schema xmlns:xsd="http://www.w3.org/2001/XMLSchema" xmlns:xs="http://www.w3.org/2001/XMLSchema" xmlns:p="http://schemas.microsoft.com/office/2006/metadata/properties" xmlns:ns2="d0477ec2-27d6-4fad-8e61-5e02b752456c" xmlns:ns3="cf6aa4e5-d770-424f-875f-41f53f5e4a15" targetNamespace="http://schemas.microsoft.com/office/2006/metadata/properties" ma:root="true" ma:fieldsID="88618b50747a5ccd90f325ed071469db" ns2:_="" ns3:_="">
    <xsd:import namespace="d0477ec2-27d6-4fad-8e61-5e02b752456c"/>
    <xsd:import namespace="cf6aa4e5-d770-424f-875f-41f53f5e4a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477ec2-27d6-4fad-8e61-5e02b7524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6b737b4c-a8da-4a75-ad10-761ea96929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6aa4e5-d770-424f-875f-41f53f5e4a1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C638E1-39C9-4105-9A3B-4FF812734770}">
  <ds:schemaRefs>
    <ds:schemaRef ds:uri="http://purl.org/dc/terms/"/>
    <ds:schemaRef ds:uri="http://purl.org/dc/dcmitype/"/>
    <ds:schemaRef ds:uri="cf6aa4e5-d770-424f-875f-41f53f5e4a1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0477ec2-27d6-4fad-8e61-5e02b752456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CF9CF6F-F582-45AF-9F93-A1C0825564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B8F2CF-2639-436D-8A38-175FD8759DA7}">
  <ds:schemaRefs>
    <ds:schemaRef ds:uri="cf6aa4e5-d770-424f-875f-41f53f5e4a15"/>
    <ds:schemaRef ds:uri="d0477ec2-27d6-4fad-8e61-5e02b75245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628</Words>
  <Application>Microsoft Office PowerPoint</Application>
  <PresentationFormat>Custom</PresentationFormat>
  <Paragraphs>104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Motta</dc:creator>
  <cp:lastModifiedBy>Franco Luigi Zurlo</cp:lastModifiedBy>
  <cp:revision>1</cp:revision>
  <dcterms:created xsi:type="dcterms:W3CDTF">2024-10-30T11:04:40Z</dcterms:created>
  <dcterms:modified xsi:type="dcterms:W3CDTF">2024-11-13T14:31:22Z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0x010100802152BD311AE5409D5F33A2926C4B67</vt:lpwstr>
  </property>
  <property fmtid="{D5CDD505-2E9C-101B-9397-08002B2CF9AE}" pid="3" name="MediaServiceImageTags">
    <vt:lpwstr/>
  </property>
</Properties>
</file>