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handoutMasterIdLst>
    <p:handoutMasterId r:id="rId20"/>
  </p:handoutMasterIdLst>
  <p:sldIdLst>
    <p:sldId id="2147482424" r:id="rId5"/>
    <p:sldId id="2147482425" r:id="rId6"/>
    <p:sldId id="2147482444" r:id="rId7"/>
    <p:sldId id="2147482463" r:id="rId8"/>
    <p:sldId id="2147474499" r:id="rId9"/>
    <p:sldId id="2147482356" r:id="rId10"/>
    <p:sldId id="2147482428" r:id="rId11"/>
    <p:sldId id="2147482352" r:id="rId12"/>
    <p:sldId id="325" r:id="rId13"/>
    <p:sldId id="326" r:id="rId14"/>
    <p:sldId id="367" r:id="rId15"/>
    <p:sldId id="2147482457" r:id="rId16"/>
    <p:sldId id="2147482456" r:id="rId17"/>
    <p:sldId id="2147482476"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016C4577-E10E-1F41-8170-873D16C28ED6}">
          <p14:sldIdLst>
            <p14:sldId id="2147482424"/>
            <p14:sldId id="2147482425"/>
            <p14:sldId id="2147482444"/>
            <p14:sldId id="2147482463"/>
            <p14:sldId id="2147474499"/>
            <p14:sldId id="2147482356"/>
            <p14:sldId id="2147482428"/>
            <p14:sldId id="2147482352"/>
            <p14:sldId id="325"/>
            <p14:sldId id="326"/>
            <p14:sldId id="367"/>
            <p14:sldId id="2147482457"/>
            <p14:sldId id="2147482456"/>
            <p14:sldId id="214748247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813E06-8C4D-FFE7-6885-96E147D99CA5}" name="Gielkens, Manon" initials="GM" userId="S::manon.gielkens_medtronic.com#ext#@bocconi.onmicrosoft.com::0faece04-9725-4007-b48a-d2dae7c81db7" providerId="AD"/>
  <p188:author id="{89BC1C21-7ED3-A868-B740-34DE58EB6780}" name="Alessandro De Mauro" initials="AM" userId="S::alessandro_demauro_edwards.com#ext#@bocconi.onmicrosoft.com::35d3138a-95ac-4340-af1a-3ddb4431f007" providerId="AD"/>
  <p188:author id="{5A504B23-CE81-3415-BE50-59D927789D5F}" name="Giuditta Callea" initials="GC" userId="S::giuditta.callea@unibocconi.it::e4c7fea7-3e62-4bd9-a141-c6e09110127b" providerId="AD"/>
  <p188:author id="{61AB324E-1163-7770-621E-C8B184EC00AF}" name="Martina Nesverova - AMIRES" initials="MN" userId="S::nesverova@amires.eu::c3dc4f0e-cfca-485b-8ad8-c8e8bb7b46e0" providerId="AD"/>
  <p188:author id="{C512D87C-D1B5-CAD7-DBD4-391D73EE4BE3}" name="Indino, Barbara" initials="IB" userId="S::barbara.indino_medtronic.com#ext#@bocconi.onmicrosoft.com::38fd7859-0634-4ebf-9767-3fa25882f6b3" providerId="AD"/>
  <p188:author id="{756E8792-CADB-434D-9FA9-4A9E83727E7B}" name="Federico Facciolo" initials="FF" userId="S::federico.facciolo@sdabocconi.it::68b9ef94-891b-4940-808f-eee7d4b74d18" providerId="AD"/>
  <p188:author id="{5AF920D0-62F8-33F2-6CFC-98C15D2C0111}" name="Fanny van der Loo" initials="FL" userId="S::fanny_vanderloo_edwards.com#ext#@bocconi.onmicrosoft.com::5ede0366-28e8-4200-a033-c4e0ad09a3c1" providerId="AD"/>
  <p188:author id="{35AD6ED9-D170-3FC4-E5D2-8BE897AD9E3C}" name="Fanny Vanderloo" initials="FV" userId="S::Fanny_vanderLoo@edwards.com::142ca94e-7454-46de-a91b-72cd977b65d8" providerId="AD"/>
  <p188:author id="{5FAC00DD-102F-3D9E-8401-D9EF69E05FAA}" name="Arpita Bhoite" initials="AB" userId="c5e08f13f27aa35f" providerId="Windows Live"/>
  <p188:author id="{EF39C5E7-1362-CDEB-143B-2B17E2FA836D}" name="Martina Nesverova - AMIRES" initials="MA" userId="S::nesverova_amires.eu#ext#@bocconi.onmicrosoft.com::ad44a55a-da66-4855-9582-cfc6fb6f2f15" providerId="AD"/>
  <p188:author id="{A7E572FD-39A5-E614-5227-DC613BF6C00C}" name="Alexandra Herborg Cornelius Poulsson" initials="AP" userId="S::AlexandraHerborgCornelius.Poulsson@fhi.no::11168f4b-2c32-4633-b16c-ac696cc0aba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uditta Callea" initials="GC" lastIdx="18" clrIdx="0">
    <p:extLst>
      <p:ext uri="{19B8F6BF-5375-455C-9EA6-DF929625EA0E}">
        <p15:presenceInfo xmlns:p15="http://schemas.microsoft.com/office/powerpoint/2012/main" userId="S-1-5-21-402651383-2563418326-1543864133-10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BB6A8"/>
    <a:srgbClr val="8D49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112" y="28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33B061-A86A-83E8-6814-500A9E03AE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17078EC-EDD1-8DFE-07FF-100D60F427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9AC662-7FF4-4165-A8D1-7A9B4D64986A}" type="datetimeFigureOut">
              <a:rPr lang="en-GB" smtClean="0"/>
              <a:t>11/12/2025</a:t>
            </a:fld>
            <a:endParaRPr lang="en-GB"/>
          </a:p>
        </p:txBody>
      </p:sp>
      <p:sp>
        <p:nvSpPr>
          <p:cNvPr id="4" name="Footer Placeholder 3">
            <a:extLst>
              <a:ext uri="{FF2B5EF4-FFF2-40B4-BE49-F238E27FC236}">
                <a16:creationId xmlns:a16="http://schemas.microsoft.com/office/drawing/2014/main" id="{FDA14425-5900-638C-98FC-E1002C6F0C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07B6282-4AB1-58A5-703B-A987FCAE9CC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BD9136B-8860-4FDA-8CE7-D9BBAE677822}" type="slidenum">
              <a:rPr lang="en-GB" smtClean="0"/>
              <a:t>‹#›</a:t>
            </a:fld>
            <a:endParaRPr lang="en-GB"/>
          </a:p>
        </p:txBody>
      </p:sp>
    </p:spTree>
    <p:extLst>
      <p:ext uri="{BB962C8B-B14F-4D97-AF65-F5344CB8AC3E}">
        <p14:creationId xmlns:p14="http://schemas.microsoft.com/office/powerpoint/2010/main" val="210270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39D84B-B0A9-8648-8A0C-FE19DCDA09CE}" type="datetimeFigureOut">
              <a:rPr lang="en-US" smtClean="0"/>
              <a:t>12/11/2025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B7843-F17B-4746-8B0A-4F344EFF89D1}" type="slidenum">
              <a:rPr lang="en-US" smtClean="0"/>
              <a:t>‹#›</a:t>
            </a:fld>
            <a:endParaRPr lang="en-US"/>
          </a:p>
        </p:txBody>
      </p:sp>
    </p:spTree>
    <p:extLst>
      <p:ext uri="{BB962C8B-B14F-4D97-AF65-F5344CB8AC3E}">
        <p14:creationId xmlns:p14="http://schemas.microsoft.com/office/powerpoint/2010/main" val="428674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E2C4C"/>
                </a:solidFill>
                <a:effectLst/>
                <a:uLnTx/>
                <a:uFillTx/>
                <a:latin typeface="Arial"/>
                <a:ea typeface="+mn-ea"/>
                <a:cs typeface="+mn-cs"/>
              </a:rPr>
              <a:t>Feedback will be collected during/after pilots to improve the proposed framework.</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E2C4C"/>
                </a:solidFill>
                <a:effectLst/>
                <a:uLnTx/>
                <a:uFillTx/>
                <a:latin typeface="Arial"/>
                <a:ea typeface="+mn-ea"/>
                <a:cs typeface="+mn-cs"/>
              </a:rPr>
              <a:t>The framework and tools will be tested through the conduction of pilot EFS.</a:t>
            </a:r>
          </a:p>
          <a:p>
            <a:endParaRPr lang="nb-NO"/>
          </a:p>
          <a:p>
            <a:endParaRPr lang="en-IN"/>
          </a:p>
        </p:txBody>
      </p:sp>
      <p:sp>
        <p:nvSpPr>
          <p:cNvPr id="4" name="Slide Number Placeholder 3"/>
          <p:cNvSpPr>
            <a:spLocks noGrp="1"/>
          </p:cNvSpPr>
          <p:nvPr>
            <p:ph type="sldNum" sz="quarter" idx="5"/>
          </p:nvPr>
        </p:nvSpPr>
        <p:spPr/>
        <p:txBody>
          <a:bodyPr/>
          <a:lstStyle/>
          <a:p>
            <a:fld id="{3B4AE1A9-5C17-4E84-B2F0-394C74F30ED9}" type="slidenum">
              <a:rPr lang="en-GB" smtClean="0"/>
              <a:t>2</a:t>
            </a:fld>
            <a:endParaRPr lang="en-GB"/>
          </a:p>
        </p:txBody>
      </p:sp>
    </p:spTree>
    <p:extLst>
      <p:ext uri="{BB962C8B-B14F-4D97-AF65-F5344CB8AC3E}">
        <p14:creationId xmlns:p14="http://schemas.microsoft.com/office/powerpoint/2010/main" val="4037945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8E3E1-8856-0ADE-C06B-8D60FD4B6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6288F-4299-979C-CA77-F08B2F00F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9C522-221C-01B9-8DA4-89850A0FDAE5}"/>
              </a:ext>
            </a:extLst>
          </p:cNvPr>
          <p:cNvSpPr>
            <a:spLocks noGrp="1"/>
          </p:cNvSpPr>
          <p:nvPr>
            <p:ph type="body" idx="1"/>
          </p:nvPr>
        </p:nvSpPr>
        <p:spPr/>
        <p:txBody>
          <a:bodyPr/>
          <a:lstStyle/>
          <a:p>
            <a:pPr algn="just"/>
            <a:r>
              <a:rPr lang="en-US" sz="1800">
                <a:solidFill>
                  <a:srgbClr val="1E2C4C"/>
                </a:solidFill>
                <a:effectLst/>
                <a:latin typeface="Arial" panose="020B0604020202020204" pitchFamily="34" charset="0"/>
                <a:ea typeface="MS PGothic" panose="020B0600070205080204" pitchFamily="34" charset="-128"/>
                <a:cs typeface="Arial" panose="020B0604020202020204" pitchFamily="34" charset="0"/>
              </a:rPr>
              <a:t> </a:t>
            </a:r>
            <a:endParaRPr lang="en-GB"/>
          </a:p>
        </p:txBody>
      </p:sp>
      <p:sp>
        <p:nvSpPr>
          <p:cNvPr id="4" name="Slide Number Placeholder 3">
            <a:extLst>
              <a:ext uri="{FF2B5EF4-FFF2-40B4-BE49-F238E27FC236}">
                <a16:creationId xmlns:a16="http://schemas.microsoft.com/office/drawing/2014/main" id="{FB94685D-AE39-FB40-54AC-EBD4336ECF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CFC2A-2764-4895-BA99-EF1D309FFC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132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DAA9C-32A1-A0C2-B0A3-4D0057B6B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07A04B-CF5F-C041-B901-107A50090B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86E0193-9229-9B92-86D2-1042A0B381D2}"/>
              </a:ext>
            </a:extLst>
          </p:cNvPr>
          <p:cNvSpPr>
            <a:spLocks noGrp="1"/>
          </p:cNvSpPr>
          <p:nvPr>
            <p:ph type="body" idx="1"/>
          </p:nvPr>
        </p:nvSpPr>
        <p:spPr/>
        <p:txBody>
          <a:bodyPr/>
          <a:lstStyle/>
          <a:p>
            <a:pPr algn="just"/>
            <a:r>
              <a:rPr lang="en-US" sz="1800">
                <a:solidFill>
                  <a:srgbClr val="1E2C4C"/>
                </a:solidFill>
                <a:effectLst/>
                <a:latin typeface="Arial" panose="020B0604020202020204" pitchFamily="34" charset="0"/>
                <a:ea typeface="MS PGothic" panose="020B0600070205080204" pitchFamily="34" charset="-128"/>
                <a:cs typeface="Arial" panose="020B0604020202020204" pitchFamily="34" charset="0"/>
              </a:rPr>
              <a:t> </a:t>
            </a:r>
            <a:endParaRPr lang="en-GB"/>
          </a:p>
        </p:txBody>
      </p:sp>
      <p:sp>
        <p:nvSpPr>
          <p:cNvPr id="4" name="Slide Number Placeholder 3">
            <a:extLst>
              <a:ext uri="{FF2B5EF4-FFF2-40B4-BE49-F238E27FC236}">
                <a16:creationId xmlns:a16="http://schemas.microsoft.com/office/drawing/2014/main" id="{B172DAE9-0580-B51C-D6CA-3664A1E216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CFC2A-2764-4895-BA99-EF1D309FFC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859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3B4AE1A9-5C17-4E84-B2F0-394C74F30ED9}" type="slidenum">
              <a:rPr lang="nb-NO" smtClean="0"/>
              <a:t>11</a:t>
            </a:fld>
            <a:endParaRPr lang="nb-NO"/>
          </a:p>
        </p:txBody>
      </p:sp>
    </p:spTree>
    <p:extLst>
      <p:ext uri="{BB962C8B-B14F-4D97-AF65-F5344CB8AC3E}">
        <p14:creationId xmlns:p14="http://schemas.microsoft.com/office/powerpoint/2010/main" val="326664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F7BAD-0F1F-3BA2-6C8E-48731C55F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93A02-8764-39D5-58CE-F3BC923282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EE56D9-5DC8-1B17-D04D-9385A4819F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4263CA-7D60-98A9-8851-5AE4819B73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B7843-F17B-4746-8B0A-4F344EFF8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78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4B7843-F17B-4746-8B0A-4F344EFF89D1}" type="slidenum">
              <a:rPr lang="en-US" smtClean="0"/>
              <a:t>13</a:t>
            </a:fld>
            <a:endParaRPr lang="en-US"/>
          </a:p>
        </p:txBody>
      </p:sp>
    </p:spTree>
    <p:extLst>
      <p:ext uri="{BB962C8B-B14F-4D97-AF65-F5344CB8AC3E}">
        <p14:creationId xmlns:p14="http://schemas.microsoft.com/office/powerpoint/2010/main" val="3377180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16" name="Picture 15" descr="A purple and black background&#10;&#10;Description automatically generated">
            <a:extLst>
              <a:ext uri="{FF2B5EF4-FFF2-40B4-BE49-F238E27FC236}">
                <a16:creationId xmlns:a16="http://schemas.microsoft.com/office/drawing/2014/main" id="{F4A24A3A-80A8-BA11-91DC-C217BE07FE9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16200000">
            <a:off x="-1003014" y="1003014"/>
            <a:ext cx="6857999" cy="4851973"/>
          </a:xfrm>
          <a:prstGeom prst="rect">
            <a:avLst/>
          </a:prstGeom>
        </p:spPr>
      </p:pic>
      <p:sp>
        <p:nvSpPr>
          <p:cNvPr id="3" name="Content Placeholder 2">
            <a:extLst>
              <a:ext uri="{FF2B5EF4-FFF2-40B4-BE49-F238E27FC236}">
                <a16:creationId xmlns:a16="http://schemas.microsoft.com/office/drawing/2014/main" id="{D4B38F2A-E4FE-5858-7C6B-14E51203B76D}"/>
              </a:ext>
            </a:extLst>
          </p:cNvPr>
          <p:cNvSpPr>
            <a:spLocks noGrp="1"/>
          </p:cNvSpPr>
          <p:nvPr>
            <p:ph idx="10" hasCustomPrompt="1"/>
          </p:nvPr>
        </p:nvSpPr>
        <p:spPr>
          <a:xfrm>
            <a:off x="2552511" y="2577597"/>
            <a:ext cx="888153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7" name="Content Placeholder 2">
            <a:extLst>
              <a:ext uri="{FF2B5EF4-FFF2-40B4-BE49-F238E27FC236}">
                <a16:creationId xmlns:a16="http://schemas.microsoft.com/office/drawing/2014/main" id="{88BB2A53-8C82-12B4-CFEF-96CB66E7FF3E}"/>
              </a:ext>
            </a:extLst>
          </p:cNvPr>
          <p:cNvSpPr>
            <a:spLocks noGrp="1"/>
          </p:cNvSpPr>
          <p:nvPr>
            <p:ph idx="22" hasCustomPrompt="1"/>
          </p:nvPr>
        </p:nvSpPr>
        <p:spPr>
          <a:xfrm>
            <a:off x="2552511" y="3258317"/>
            <a:ext cx="8881531" cy="599931"/>
          </a:xfrm>
          <a:prstGeom prst="rect">
            <a:avLst/>
          </a:prstGeom>
        </p:spPr>
        <p:txBody>
          <a:bodyPr/>
          <a:lstStyle>
            <a:lvl1pPr marL="0" indent="0">
              <a:buNone/>
              <a:defRPr sz="2800" b="0" i="0">
                <a:solidFill>
                  <a:schemeClr val="tx1"/>
                </a:solidFill>
                <a:latin typeface="Arial" panose="020B0604020202020204" pitchFamily="34" charset="0"/>
                <a:cs typeface="Arial" panose="020B0604020202020204" pitchFamily="34" charset="0"/>
              </a:defRPr>
            </a:lvl1pPr>
          </a:lstStyle>
          <a:p>
            <a:pPr lvl="0"/>
            <a:r>
              <a:rPr lang="en-GB"/>
              <a:t>Subtitle</a:t>
            </a:r>
          </a:p>
        </p:txBody>
      </p:sp>
      <p:pic>
        <p:nvPicPr>
          <p:cNvPr id="13" name="Picture 12">
            <a:extLst>
              <a:ext uri="{FF2B5EF4-FFF2-40B4-BE49-F238E27FC236}">
                <a16:creationId xmlns:a16="http://schemas.microsoft.com/office/drawing/2014/main" id="{A3BEB0FE-E5F3-8193-B753-600C51112C3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4" name="Graphic 14">
            <a:extLst>
              <a:ext uri="{FF2B5EF4-FFF2-40B4-BE49-F238E27FC236}">
                <a16:creationId xmlns:a16="http://schemas.microsoft.com/office/drawing/2014/main" id="{221D4227-AA77-8618-36AE-1C9422FFD5D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24140" y="481906"/>
            <a:ext cx="2134353" cy="618738"/>
          </a:xfrm>
          <a:prstGeom prst="rect">
            <a:avLst/>
          </a:prstGeom>
        </p:spPr>
      </p:pic>
      <p:cxnSp>
        <p:nvCxnSpPr>
          <p:cNvPr id="15" name="Straight Connector 14">
            <a:extLst>
              <a:ext uri="{FF2B5EF4-FFF2-40B4-BE49-F238E27FC236}">
                <a16:creationId xmlns:a16="http://schemas.microsoft.com/office/drawing/2014/main" id="{D04EFDAD-A6EE-1C6B-8D4E-C99AE42C6A0C}"/>
              </a:ext>
            </a:extLst>
          </p:cNvPr>
          <p:cNvCxnSpPr>
            <a:cxnSpLocks/>
          </p:cNvCxnSpPr>
          <p:nvPr/>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4" name="Content Placeholder 2">
            <a:extLst>
              <a:ext uri="{FF2B5EF4-FFF2-40B4-BE49-F238E27FC236}">
                <a16:creationId xmlns:a16="http://schemas.microsoft.com/office/drawing/2014/main" id="{BC6DA55D-CBCA-F672-A96C-E38ACA93A2FB}"/>
              </a:ext>
            </a:extLst>
          </p:cNvPr>
          <p:cNvSpPr>
            <a:spLocks noGrp="1"/>
          </p:cNvSpPr>
          <p:nvPr>
            <p:ph idx="21" hasCustomPrompt="1"/>
          </p:nvPr>
        </p:nvSpPr>
        <p:spPr>
          <a:xfrm>
            <a:off x="2552511" y="3939037"/>
            <a:ext cx="8881531" cy="923773"/>
          </a:xfrm>
          <a:prstGeom prst="rect">
            <a:avLst/>
          </a:prstGeom>
        </p:spPr>
        <p:txBody>
          <a:bodyPr/>
          <a:lstStyle>
            <a:lvl1pPr marL="0" indent="0">
              <a:buNone/>
              <a:defRPr sz="1400">
                <a:solidFill>
                  <a:schemeClr val="accent2"/>
                </a:solidFill>
              </a:defRPr>
            </a:lvl1pPr>
          </a:lstStyle>
          <a:p>
            <a:pPr lvl="0"/>
            <a:r>
              <a:rPr lang="en-GB"/>
              <a:t>December 2023</a:t>
            </a:r>
          </a:p>
        </p:txBody>
      </p:sp>
      <p:sp>
        <p:nvSpPr>
          <p:cNvPr id="2" name="TextBox 1">
            <a:extLst>
              <a:ext uri="{FF2B5EF4-FFF2-40B4-BE49-F238E27FC236}">
                <a16:creationId xmlns:a16="http://schemas.microsoft.com/office/drawing/2014/main" id="{83819997-752E-7F84-192F-F5CA1BFC4266}"/>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spTree>
    <p:extLst>
      <p:ext uri="{BB962C8B-B14F-4D97-AF65-F5344CB8AC3E}">
        <p14:creationId xmlns:p14="http://schemas.microsoft.com/office/powerpoint/2010/main" val="4153044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32BD97B2-0D52-01AE-AE64-AB70C55E28DC}"/>
              </a:ext>
            </a:extLst>
          </p:cNvPr>
          <p:cNvSpPr>
            <a:spLocks noGrp="1"/>
          </p:cNvSpPr>
          <p:nvPr>
            <p:ph type="pic" sz="quarter" idx="10"/>
          </p:nvPr>
        </p:nvSpPr>
        <p:spPr>
          <a:xfrm>
            <a:off x="0" y="582947"/>
            <a:ext cx="7814883" cy="6275053"/>
          </a:xfrm>
          <a:custGeom>
            <a:avLst/>
            <a:gdLst>
              <a:gd name="connsiteX0" fmla="*/ 0 w 7816850"/>
              <a:gd name="connsiteY0" fmla="*/ 0 h 6268116"/>
              <a:gd name="connsiteX1" fmla="*/ 7816850 w 7816850"/>
              <a:gd name="connsiteY1" fmla="*/ 0 h 6268116"/>
              <a:gd name="connsiteX2" fmla="*/ 7816850 w 7816850"/>
              <a:gd name="connsiteY2" fmla="*/ 6268116 h 6268116"/>
              <a:gd name="connsiteX3" fmla="*/ 0 w 7816850"/>
              <a:gd name="connsiteY3" fmla="*/ 6268116 h 6268116"/>
              <a:gd name="connsiteX4" fmla="*/ 0 w 7816850"/>
              <a:gd name="connsiteY4" fmla="*/ 0 h 6268116"/>
              <a:gd name="connsiteX0" fmla="*/ 0 w 7816850"/>
              <a:gd name="connsiteY0" fmla="*/ 14749 h 6282865"/>
              <a:gd name="connsiteX1" fmla="*/ 7816850 w 7816850"/>
              <a:gd name="connsiteY1" fmla="*/ 0 h 6282865"/>
              <a:gd name="connsiteX2" fmla="*/ 7816850 w 7816850"/>
              <a:gd name="connsiteY2" fmla="*/ 6282865 h 6282865"/>
              <a:gd name="connsiteX3" fmla="*/ 0 w 7816850"/>
              <a:gd name="connsiteY3" fmla="*/ 6282865 h 6282865"/>
              <a:gd name="connsiteX4" fmla="*/ 0 w 7816850"/>
              <a:gd name="connsiteY4" fmla="*/ 14749 h 6282865"/>
              <a:gd name="connsiteX0" fmla="*/ 7620 w 7816850"/>
              <a:gd name="connsiteY0" fmla="*/ 456709 h 6282865"/>
              <a:gd name="connsiteX1" fmla="*/ 7816850 w 7816850"/>
              <a:gd name="connsiteY1" fmla="*/ 0 h 6282865"/>
              <a:gd name="connsiteX2" fmla="*/ 7816850 w 7816850"/>
              <a:gd name="connsiteY2" fmla="*/ 6282865 h 6282865"/>
              <a:gd name="connsiteX3" fmla="*/ 0 w 7816850"/>
              <a:gd name="connsiteY3" fmla="*/ 6282865 h 6282865"/>
              <a:gd name="connsiteX4" fmla="*/ 7620 w 7816850"/>
              <a:gd name="connsiteY4" fmla="*/ 456709 h 6282865"/>
              <a:gd name="connsiteX0" fmla="*/ 7620 w 7816850"/>
              <a:gd name="connsiteY0" fmla="*/ 576441 h 6402597"/>
              <a:gd name="connsiteX1" fmla="*/ 7816850 w 7816850"/>
              <a:gd name="connsiteY1" fmla="*/ 119732 h 6402597"/>
              <a:gd name="connsiteX2" fmla="*/ 7816850 w 7816850"/>
              <a:gd name="connsiteY2" fmla="*/ 6402597 h 6402597"/>
              <a:gd name="connsiteX3" fmla="*/ 0 w 7816850"/>
              <a:gd name="connsiteY3" fmla="*/ 6402597 h 6402597"/>
              <a:gd name="connsiteX4" fmla="*/ 7620 w 7816850"/>
              <a:gd name="connsiteY4" fmla="*/ 576441 h 6402597"/>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58643 h 6584799"/>
              <a:gd name="connsiteX1" fmla="*/ 3139440 w 7816850"/>
              <a:gd name="connsiteY1" fmla="*/ 1414946 h 6584799"/>
              <a:gd name="connsiteX2" fmla="*/ 7816850 w 7816850"/>
              <a:gd name="connsiteY2" fmla="*/ 301934 h 6584799"/>
              <a:gd name="connsiteX3" fmla="*/ 7816850 w 7816850"/>
              <a:gd name="connsiteY3" fmla="*/ 6584799 h 6584799"/>
              <a:gd name="connsiteX4" fmla="*/ 0 w 7816850"/>
              <a:gd name="connsiteY4" fmla="*/ 6584799 h 6584799"/>
              <a:gd name="connsiteX5" fmla="*/ 7620 w 7816850"/>
              <a:gd name="connsiteY5" fmla="*/ 758643 h 6584799"/>
              <a:gd name="connsiteX0" fmla="*/ 7620 w 7816850"/>
              <a:gd name="connsiteY0" fmla="*/ 760261 h 6586417"/>
              <a:gd name="connsiteX1" fmla="*/ 3108960 w 7816850"/>
              <a:gd name="connsiteY1" fmla="*/ 1401324 h 6586417"/>
              <a:gd name="connsiteX2" fmla="*/ 7816850 w 7816850"/>
              <a:gd name="connsiteY2" fmla="*/ 303552 h 6586417"/>
              <a:gd name="connsiteX3" fmla="*/ 7816850 w 7816850"/>
              <a:gd name="connsiteY3" fmla="*/ 6586417 h 6586417"/>
              <a:gd name="connsiteX4" fmla="*/ 0 w 7816850"/>
              <a:gd name="connsiteY4" fmla="*/ 6586417 h 6586417"/>
              <a:gd name="connsiteX5" fmla="*/ 7620 w 7816850"/>
              <a:gd name="connsiteY5" fmla="*/ 760261 h 6586417"/>
              <a:gd name="connsiteX0" fmla="*/ 7620 w 7816850"/>
              <a:gd name="connsiteY0" fmla="*/ 433657 h 6259813"/>
              <a:gd name="connsiteX1" fmla="*/ 3108960 w 7816850"/>
              <a:gd name="connsiteY1" fmla="*/ 1074720 h 6259813"/>
              <a:gd name="connsiteX2" fmla="*/ 5447030 w 7816850"/>
              <a:gd name="connsiteY2" fmla="*/ 2400108 h 6259813"/>
              <a:gd name="connsiteX3" fmla="*/ 7816850 w 7816850"/>
              <a:gd name="connsiteY3" fmla="*/ 6259813 h 6259813"/>
              <a:gd name="connsiteX4" fmla="*/ 0 w 7816850"/>
              <a:gd name="connsiteY4" fmla="*/ 6259813 h 6259813"/>
              <a:gd name="connsiteX5" fmla="*/ 7620 w 7816850"/>
              <a:gd name="connsiteY5"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7816850"/>
              <a:gd name="connsiteY0" fmla="*/ 433657 h 6259813"/>
              <a:gd name="connsiteX1" fmla="*/ 3108960 w 7816850"/>
              <a:gd name="connsiteY1" fmla="*/ 1074720 h 6259813"/>
              <a:gd name="connsiteX2" fmla="*/ 3931920 w 7816850"/>
              <a:gd name="connsiteY2" fmla="*/ 1905300 h 6259813"/>
              <a:gd name="connsiteX3" fmla="*/ 5447030 w 7816850"/>
              <a:gd name="connsiteY3" fmla="*/ 2400108 h 6259813"/>
              <a:gd name="connsiteX4" fmla="*/ 7816850 w 7816850"/>
              <a:gd name="connsiteY4" fmla="*/ 6259813 h 6259813"/>
              <a:gd name="connsiteX5" fmla="*/ 0 w 7816850"/>
              <a:gd name="connsiteY5" fmla="*/ 6259813 h 6259813"/>
              <a:gd name="connsiteX6" fmla="*/ 7620 w 7816850"/>
              <a:gd name="connsiteY6"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47030 w 8059406"/>
              <a:gd name="connsiteY3" fmla="*/ 240010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59406"/>
              <a:gd name="connsiteY0" fmla="*/ 433657 h 6259813"/>
              <a:gd name="connsiteX1" fmla="*/ 3108960 w 8059406"/>
              <a:gd name="connsiteY1" fmla="*/ 1074720 h 6259813"/>
              <a:gd name="connsiteX2" fmla="*/ 3931920 w 8059406"/>
              <a:gd name="connsiteY2" fmla="*/ 1905300 h 6259813"/>
              <a:gd name="connsiteX3" fmla="*/ 5439410 w 8059406"/>
              <a:gd name="connsiteY3" fmla="*/ 2377248 h 6259813"/>
              <a:gd name="connsiteX4" fmla="*/ 5844540 w 8059406"/>
              <a:gd name="connsiteY4" fmla="*/ 4077000 h 6259813"/>
              <a:gd name="connsiteX5" fmla="*/ 7816850 w 8059406"/>
              <a:gd name="connsiteY5" fmla="*/ 6259813 h 6259813"/>
              <a:gd name="connsiteX6" fmla="*/ 0 w 8059406"/>
              <a:gd name="connsiteY6" fmla="*/ 6259813 h 6259813"/>
              <a:gd name="connsiteX7" fmla="*/ 7620 w 8059406"/>
              <a:gd name="connsiteY7" fmla="*/ 433657 h 6259813"/>
              <a:gd name="connsiteX0" fmla="*/ 7620 w 8085865"/>
              <a:gd name="connsiteY0" fmla="*/ 433657 h 6259813"/>
              <a:gd name="connsiteX1" fmla="*/ 3108960 w 8085865"/>
              <a:gd name="connsiteY1" fmla="*/ 1074720 h 6259813"/>
              <a:gd name="connsiteX2" fmla="*/ 3931920 w 8085865"/>
              <a:gd name="connsiteY2" fmla="*/ 1905300 h 6259813"/>
              <a:gd name="connsiteX3" fmla="*/ 5439410 w 8085865"/>
              <a:gd name="connsiteY3" fmla="*/ 2377248 h 6259813"/>
              <a:gd name="connsiteX4" fmla="*/ 5844540 w 8085865"/>
              <a:gd name="connsiteY4" fmla="*/ 4077000 h 6259813"/>
              <a:gd name="connsiteX5" fmla="*/ 7816850 w 8085865"/>
              <a:gd name="connsiteY5" fmla="*/ 6259813 h 6259813"/>
              <a:gd name="connsiteX6" fmla="*/ 0 w 8085865"/>
              <a:gd name="connsiteY6" fmla="*/ 6259813 h 6259813"/>
              <a:gd name="connsiteX7" fmla="*/ 7620 w 8085865"/>
              <a:gd name="connsiteY7" fmla="*/ 433657 h 6259813"/>
              <a:gd name="connsiteX0" fmla="*/ 7620 w 7751269"/>
              <a:gd name="connsiteY0" fmla="*/ 433657 h 6275053"/>
              <a:gd name="connsiteX1" fmla="*/ 3108960 w 7751269"/>
              <a:gd name="connsiteY1" fmla="*/ 1074720 h 6275053"/>
              <a:gd name="connsiteX2" fmla="*/ 3931920 w 7751269"/>
              <a:gd name="connsiteY2" fmla="*/ 1905300 h 6275053"/>
              <a:gd name="connsiteX3" fmla="*/ 5439410 w 7751269"/>
              <a:gd name="connsiteY3" fmla="*/ 2377248 h 6275053"/>
              <a:gd name="connsiteX4" fmla="*/ 5844540 w 7751269"/>
              <a:gd name="connsiteY4" fmla="*/ 4077000 h 6275053"/>
              <a:gd name="connsiteX5" fmla="*/ 7451090 w 7751269"/>
              <a:gd name="connsiteY5" fmla="*/ 6275053 h 6275053"/>
              <a:gd name="connsiteX6" fmla="*/ 0 w 7751269"/>
              <a:gd name="connsiteY6" fmla="*/ 6259813 h 6275053"/>
              <a:gd name="connsiteX7" fmla="*/ 7620 w 7751269"/>
              <a:gd name="connsiteY7" fmla="*/ 433657 h 6275053"/>
              <a:gd name="connsiteX0" fmla="*/ 7620 w 7814986"/>
              <a:gd name="connsiteY0" fmla="*/ 433657 h 6275053"/>
              <a:gd name="connsiteX1" fmla="*/ 3108960 w 7814986"/>
              <a:gd name="connsiteY1" fmla="*/ 1074720 h 6275053"/>
              <a:gd name="connsiteX2" fmla="*/ 3931920 w 7814986"/>
              <a:gd name="connsiteY2" fmla="*/ 1905300 h 6275053"/>
              <a:gd name="connsiteX3" fmla="*/ 5439410 w 7814986"/>
              <a:gd name="connsiteY3" fmla="*/ 2377248 h 6275053"/>
              <a:gd name="connsiteX4" fmla="*/ 5844540 w 7814986"/>
              <a:gd name="connsiteY4" fmla="*/ 4077000 h 6275053"/>
              <a:gd name="connsiteX5" fmla="*/ 7451090 w 7814986"/>
              <a:gd name="connsiteY5" fmla="*/ 6275053 h 6275053"/>
              <a:gd name="connsiteX6" fmla="*/ 0 w 7814986"/>
              <a:gd name="connsiteY6" fmla="*/ 6259813 h 6275053"/>
              <a:gd name="connsiteX7" fmla="*/ 7620 w 7814986"/>
              <a:gd name="connsiteY7" fmla="*/ 433657 h 6275053"/>
              <a:gd name="connsiteX0" fmla="*/ 7620 w 7854700"/>
              <a:gd name="connsiteY0" fmla="*/ 433657 h 6275053"/>
              <a:gd name="connsiteX1" fmla="*/ 3108960 w 7854700"/>
              <a:gd name="connsiteY1" fmla="*/ 1074720 h 6275053"/>
              <a:gd name="connsiteX2" fmla="*/ 3931920 w 7854700"/>
              <a:gd name="connsiteY2" fmla="*/ 1905300 h 6275053"/>
              <a:gd name="connsiteX3" fmla="*/ 5439410 w 7854700"/>
              <a:gd name="connsiteY3" fmla="*/ 2377248 h 6275053"/>
              <a:gd name="connsiteX4" fmla="*/ 5844540 w 7854700"/>
              <a:gd name="connsiteY4" fmla="*/ 4077000 h 6275053"/>
              <a:gd name="connsiteX5" fmla="*/ 7451090 w 7854700"/>
              <a:gd name="connsiteY5" fmla="*/ 6275053 h 6275053"/>
              <a:gd name="connsiteX6" fmla="*/ 0 w 7854700"/>
              <a:gd name="connsiteY6" fmla="*/ 6259813 h 6275053"/>
              <a:gd name="connsiteX7" fmla="*/ 7620 w 7854700"/>
              <a:gd name="connsiteY7" fmla="*/ 433657 h 6275053"/>
              <a:gd name="connsiteX0" fmla="*/ 7620 w 7814883"/>
              <a:gd name="connsiteY0" fmla="*/ 433657 h 6275053"/>
              <a:gd name="connsiteX1" fmla="*/ 3108960 w 7814883"/>
              <a:gd name="connsiteY1" fmla="*/ 1074720 h 6275053"/>
              <a:gd name="connsiteX2" fmla="*/ 3931920 w 7814883"/>
              <a:gd name="connsiteY2" fmla="*/ 1905300 h 6275053"/>
              <a:gd name="connsiteX3" fmla="*/ 5439410 w 7814883"/>
              <a:gd name="connsiteY3" fmla="*/ 2377248 h 6275053"/>
              <a:gd name="connsiteX4" fmla="*/ 5844540 w 7814883"/>
              <a:gd name="connsiteY4" fmla="*/ 4077000 h 6275053"/>
              <a:gd name="connsiteX5" fmla="*/ 7451090 w 7814883"/>
              <a:gd name="connsiteY5" fmla="*/ 6275053 h 6275053"/>
              <a:gd name="connsiteX6" fmla="*/ 0 w 7814883"/>
              <a:gd name="connsiteY6" fmla="*/ 6259813 h 6275053"/>
              <a:gd name="connsiteX7" fmla="*/ 7620 w 7814883"/>
              <a:gd name="connsiteY7" fmla="*/ 433657 h 6275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4883" h="6275053">
                <a:moveTo>
                  <a:pt x="7620" y="433657"/>
                </a:moveTo>
                <a:cubicBezTo>
                  <a:pt x="1055370" y="-253995"/>
                  <a:pt x="2257002" y="-182662"/>
                  <a:pt x="3108960" y="1074720"/>
                </a:cubicBezTo>
                <a:cubicBezTo>
                  <a:pt x="3352800" y="1540974"/>
                  <a:pt x="3572722" y="1760602"/>
                  <a:pt x="3931920" y="1905300"/>
                </a:cubicBezTo>
                <a:cubicBezTo>
                  <a:pt x="4321598" y="2126198"/>
                  <a:pt x="4777952" y="1689596"/>
                  <a:pt x="5439410" y="2377248"/>
                </a:cubicBezTo>
                <a:cubicBezTo>
                  <a:pt x="5816600" y="3118928"/>
                  <a:pt x="5449570" y="3433716"/>
                  <a:pt x="5844540" y="4077000"/>
                </a:cubicBezTo>
                <a:cubicBezTo>
                  <a:pt x="6612890" y="5177484"/>
                  <a:pt x="8636000" y="4606961"/>
                  <a:pt x="7451090" y="6275053"/>
                </a:cubicBezTo>
                <a:lnTo>
                  <a:pt x="0" y="6259813"/>
                </a:lnTo>
                <a:lnTo>
                  <a:pt x="7620" y="433657"/>
                </a:lnTo>
                <a:close/>
              </a:path>
            </a:pathLst>
          </a:custGeom>
        </p:spPr>
        <p:txBody>
          <a:bodyPr/>
          <a:lstStyle/>
          <a:p>
            <a:r>
              <a:rPr lang="en-GB"/>
              <a:t>Click icon to add picture</a:t>
            </a:r>
            <a:endParaRPr lang="en-US"/>
          </a:p>
        </p:txBody>
      </p:sp>
      <p:pic>
        <p:nvPicPr>
          <p:cNvPr id="17" name="Picture 16">
            <a:extLst>
              <a:ext uri="{FF2B5EF4-FFF2-40B4-BE49-F238E27FC236}">
                <a16:creationId xmlns:a16="http://schemas.microsoft.com/office/drawing/2014/main" id="{0F59EB11-4ABB-211D-2CC2-DF4CA8620DE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217072" y="222422"/>
            <a:ext cx="2696489" cy="1330687"/>
          </a:xfrm>
          <a:prstGeom prst="rect">
            <a:avLst/>
          </a:prstGeom>
        </p:spPr>
      </p:pic>
      <p:pic>
        <p:nvPicPr>
          <p:cNvPr id="18" name="Graphic 14">
            <a:extLst>
              <a:ext uri="{FF2B5EF4-FFF2-40B4-BE49-F238E27FC236}">
                <a16:creationId xmlns:a16="http://schemas.microsoft.com/office/drawing/2014/main" id="{4512FD4C-697D-9541-F5E0-30A70078735F}"/>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4140" y="481906"/>
            <a:ext cx="2134353" cy="618738"/>
          </a:xfrm>
          <a:prstGeom prst="rect">
            <a:avLst/>
          </a:prstGeom>
        </p:spPr>
      </p:pic>
      <p:cxnSp>
        <p:nvCxnSpPr>
          <p:cNvPr id="19" name="Straight Connector 18">
            <a:extLst>
              <a:ext uri="{FF2B5EF4-FFF2-40B4-BE49-F238E27FC236}">
                <a16:creationId xmlns:a16="http://schemas.microsoft.com/office/drawing/2014/main" id="{97CC7F35-BD65-ACA0-031E-5147D533320C}"/>
              </a:ext>
            </a:extLst>
          </p:cNvPr>
          <p:cNvCxnSpPr>
            <a:cxnSpLocks/>
          </p:cNvCxnSpPr>
          <p:nvPr userDrawn="1"/>
        </p:nvCxnSpPr>
        <p:spPr>
          <a:xfrm>
            <a:off x="9141717" y="339565"/>
            <a:ext cx="0" cy="1069304"/>
          </a:xfrm>
          <a:prstGeom prst="line">
            <a:avLst/>
          </a:prstGeom>
          <a:ln w="19050">
            <a:solidFill>
              <a:srgbClr val="1E2C4C"/>
            </a:solidFill>
          </a:ln>
        </p:spPr>
        <p:style>
          <a:lnRef idx="2">
            <a:schemeClr val="accent2"/>
          </a:lnRef>
          <a:fillRef idx="0">
            <a:schemeClr val="accent2"/>
          </a:fillRef>
          <a:effectRef idx="1">
            <a:schemeClr val="accent2"/>
          </a:effectRef>
          <a:fontRef idx="minor">
            <a:schemeClr val="tx1"/>
          </a:fontRef>
        </p:style>
      </p:cxnSp>
      <p:sp>
        <p:nvSpPr>
          <p:cNvPr id="20" name="Content Placeholder 2">
            <a:extLst>
              <a:ext uri="{FF2B5EF4-FFF2-40B4-BE49-F238E27FC236}">
                <a16:creationId xmlns:a16="http://schemas.microsoft.com/office/drawing/2014/main" id="{CF8EB21B-AD70-B3F1-C79A-410517EF260C}"/>
              </a:ext>
            </a:extLst>
          </p:cNvPr>
          <p:cNvSpPr>
            <a:spLocks noGrp="1"/>
          </p:cNvSpPr>
          <p:nvPr>
            <p:ph idx="11" hasCustomPrompt="1"/>
          </p:nvPr>
        </p:nvSpPr>
        <p:spPr>
          <a:xfrm>
            <a:off x="6863324" y="2844974"/>
            <a:ext cx="4991504"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21" name="Content Placeholder 2">
            <a:extLst>
              <a:ext uri="{FF2B5EF4-FFF2-40B4-BE49-F238E27FC236}">
                <a16:creationId xmlns:a16="http://schemas.microsoft.com/office/drawing/2014/main" id="{BA392D26-D185-515E-92C6-E451032EC24C}"/>
              </a:ext>
            </a:extLst>
          </p:cNvPr>
          <p:cNvSpPr>
            <a:spLocks noGrp="1"/>
          </p:cNvSpPr>
          <p:nvPr>
            <p:ph idx="22" hasCustomPrompt="1"/>
          </p:nvPr>
        </p:nvSpPr>
        <p:spPr>
          <a:xfrm>
            <a:off x="6863324" y="3525694"/>
            <a:ext cx="4991504" cy="599931"/>
          </a:xfrm>
          <a:prstGeom prst="rect">
            <a:avLst/>
          </a:prstGeom>
        </p:spPr>
        <p:txBody>
          <a:bodyPr/>
          <a:lstStyle>
            <a:lvl1pPr marL="0" indent="0">
              <a:buNone/>
              <a:defRPr sz="2800" b="0" i="0">
                <a:solidFill>
                  <a:schemeClr val="tx1"/>
                </a:solidFill>
                <a:latin typeface="Arial" panose="020B0604020202020204" pitchFamily="34" charset="0"/>
                <a:cs typeface="Arial" panose="020B0604020202020204" pitchFamily="34" charset="0"/>
              </a:defRPr>
            </a:lvl1pPr>
          </a:lstStyle>
          <a:p>
            <a:pPr lvl="0"/>
            <a:r>
              <a:rPr lang="en-GB"/>
              <a:t>Subtitle</a:t>
            </a:r>
          </a:p>
        </p:txBody>
      </p:sp>
      <p:sp>
        <p:nvSpPr>
          <p:cNvPr id="22" name="Content Placeholder 2">
            <a:extLst>
              <a:ext uri="{FF2B5EF4-FFF2-40B4-BE49-F238E27FC236}">
                <a16:creationId xmlns:a16="http://schemas.microsoft.com/office/drawing/2014/main" id="{8924DA46-EAF5-E755-819B-EF53FE1C728B}"/>
              </a:ext>
            </a:extLst>
          </p:cNvPr>
          <p:cNvSpPr>
            <a:spLocks noGrp="1"/>
          </p:cNvSpPr>
          <p:nvPr>
            <p:ph idx="21" hasCustomPrompt="1"/>
          </p:nvPr>
        </p:nvSpPr>
        <p:spPr>
          <a:xfrm>
            <a:off x="6863324" y="4206414"/>
            <a:ext cx="4991504" cy="923773"/>
          </a:xfrm>
          <a:prstGeom prst="rect">
            <a:avLst/>
          </a:prstGeom>
        </p:spPr>
        <p:txBody>
          <a:bodyPr/>
          <a:lstStyle>
            <a:lvl1pPr marL="0" indent="0">
              <a:buNone/>
              <a:defRPr sz="1400">
                <a:solidFill>
                  <a:schemeClr val="accent2"/>
                </a:solidFill>
              </a:defRPr>
            </a:lvl1pPr>
          </a:lstStyle>
          <a:p>
            <a:pPr lvl="0"/>
            <a:r>
              <a:rPr lang="en-GB"/>
              <a:t>December 2023</a:t>
            </a:r>
          </a:p>
        </p:txBody>
      </p:sp>
      <p:pic>
        <p:nvPicPr>
          <p:cNvPr id="23" name="Picture 22" descr="A purple and black wavy background&#10;&#10;Description automatically generated">
            <a:extLst>
              <a:ext uri="{FF2B5EF4-FFF2-40B4-BE49-F238E27FC236}">
                <a16:creationId xmlns:a16="http://schemas.microsoft.com/office/drawing/2014/main" id="{A3F643F1-AF66-5946-279D-0B91B9D81071}"/>
              </a:ext>
            </a:extLst>
          </p:cNvPr>
          <p:cNvPicPr>
            <a:picLocks noChangeAspect="1"/>
          </p:cNvPicPr>
          <p:nvPr userDrawn="1"/>
        </p:nvPicPr>
        <p:blipFill>
          <a:blip r:embed="rId5">
            <a:alphaModFix amt="35000"/>
          </a:blip>
          <a:stretch>
            <a:fillRect/>
          </a:stretch>
        </p:blipFill>
        <p:spPr>
          <a:xfrm>
            <a:off x="0" y="916967"/>
            <a:ext cx="7274257" cy="5941033"/>
          </a:xfrm>
          <a:prstGeom prst="rect">
            <a:avLst/>
          </a:prstGeom>
        </p:spPr>
      </p:pic>
    </p:spTree>
    <p:extLst>
      <p:ext uri="{BB962C8B-B14F-4D97-AF65-F5344CB8AC3E}">
        <p14:creationId xmlns:p14="http://schemas.microsoft.com/office/powerpoint/2010/main" val="3427625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Alternative">
    <p:spTree>
      <p:nvGrpSpPr>
        <p:cNvPr id="1" name=""/>
        <p:cNvGrpSpPr/>
        <p:nvPr/>
      </p:nvGrpSpPr>
      <p:grpSpPr>
        <a:xfrm>
          <a:off x="0" y="0"/>
          <a:ext cx="0" cy="0"/>
          <a:chOff x="0" y="0"/>
          <a:chExt cx="0" cy="0"/>
        </a:xfrm>
      </p:grpSpPr>
      <p:pic>
        <p:nvPicPr>
          <p:cNvPr id="2" name="Picture 1" descr="A purple and black wavy background&#10;&#10;Description automatically generated">
            <a:extLst>
              <a:ext uri="{FF2B5EF4-FFF2-40B4-BE49-F238E27FC236}">
                <a16:creationId xmlns:a16="http://schemas.microsoft.com/office/drawing/2014/main" id="{44436BA1-E8CB-6684-7C4B-79217225347D}"/>
              </a:ext>
            </a:extLst>
          </p:cNvPr>
          <p:cNvPicPr>
            <a:picLocks noChangeAspect="1"/>
          </p:cNvPicPr>
          <p:nvPr userDrawn="1"/>
        </p:nvPicPr>
        <p:blipFill>
          <a:blip r:embed="rId2"/>
          <a:stretch>
            <a:fillRect/>
          </a:stretch>
        </p:blipFill>
        <p:spPr>
          <a:xfrm flipH="1">
            <a:off x="5800299" y="1637768"/>
            <a:ext cx="6391701" cy="5220232"/>
          </a:xfrm>
          <a:prstGeom prst="rect">
            <a:avLst/>
          </a:prstGeom>
        </p:spPr>
      </p:pic>
      <p:sp>
        <p:nvSpPr>
          <p:cNvPr id="3" name="Picture Placeholder 9">
            <a:extLst>
              <a:ext uri="{FF2B5EF4-FFF2-40B4-BE49-F238E27FC236}">
                <a16:creationId xmlns:a16="http://schemas.microsoft.com/office/drawing/2014/main" id="{9D1EF88C-6856-634A-CBB1-0640C2C7EF5E}"/>
              </a:ext>
            </a:extLst>
          </p:cNvPr>
          <p:cNvSpPr>
            <a:spLocks noGrp="1"/>
          </p:cNvSpPr>
          <p:nvPr>
            <p:ph type="pic" sz="quarter" idx="10"/>
          </p:nvPr>
        </p:nvSpPr>
        <p:spPr>
          <a:xfrm>
            <a:off x="7178567" y="1233373"/>
            <a:ext cx="3964151" cy="3965042"/>
          </a:xfrm>
          <a:prstGeom prst="ellipse">
            <a:avLst/>
          </a:prstGeom>
        </p:spPr>
        <p:txBody>
          <a:bodyPr/>
          <a:lstStyle/>
          <a:p>
            <a:r>
              <a:rPr lang="en-GB"/>
              <a:t>Click icon to add picture</a:t>
            </a:r>
            <a:endParaRPr lang="en-US"/>
          </a:p>
        </p:txBody>
      </p:sp>
      <p:pic>
        <p:nvPicPr>
          <p:cNvPr id="4" name="Picture 3" descr="A close-up of a logo&#10;&#10;Description automatically generated">
            <a:extLst>
              <a:ext uri="{FF2B5EF4-FFF2-40B4-BE49-F238E27FC236}">
                <a16:creationId xmlns:a16="http://schemas.microsoft.com/office/drawing/2014/main" id="{AAA7FDC2-A528-E688-EC22-B0FFED04070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pic>
        <p:nvPicPr>
          <p:cNvPr id="5" name="Picture 4">
            <a:extLst>
              <a:ext uri="{FF2B5EF4-FFF2-40B4-BE49-F238E27FC236}">
                <a16:creationId xmlns:a16="http://schemas.microsoft.com/office/drawing/2014/main" id="{ECE8887E-E892-F0C1-A673-6A32F5134851}"/>
              </a:ext>
            </a:extLst>
          </p:cNvPr>
          <p:cNvPicPr>
            <a:picLocks noChangeAspect="1"/>
          </p:cNvPicPr>
          <p:nvPr userDrawn="1"/>
        </p:nvPicPr>
        <p:blipFill>
          <a:blip r:embed="rId4"/>
          <a:stretch>
            <a:fillRect/>
          </a:stretch>
        </p:blipFill>
        <p:spPr>
          <a:xfrm>
            <a:off x="667500" y="1155938"/>
            <a:ext cx="1059929" cy="117770"/>
          </a:xfrm>
          <a:prstGeom prst="rect">
            <a:avLst/>
          </a:prstGeom>
        </p:spPr>
      </p:pic>
      <p:sp>
        <p:nvSpPr>
          <p:cNvPr id="6" name="Content Placeholder 2">
            <a:extLst>
              <a:ext uri="{FF2B5EF4-FFF2-40B4-BE49-F238E27FC236}">
                <a16:creationId xmlns:a16="http://schemas.microsoft.com/office/drawing/2014/main" id="{7CA2F23C-FAF8-18A1-F633-8D79755CF346}"/>
              </a:ext>
            </a:extLst>
          </p:cNvPr>
          <p:cNvSpPr>
            <a:spLocks noGrp="1"/>
          </p:cNvSpPr>
          <p:nvPr>
            <p:ph idx="11" hasCustomPrompt="1"/>
          </p:nvPr>
        </p:nvSpPr>
        <p:spPr>
          <a:xfrm>
            <a:off x="665113" y="481905"/>
            <a:ext cx="9992098"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9" name="Text Placeholder 8">
            <a:extLst>
              <a:ext uri="{FF2B5EF4-FFF2-40B4-BE49-F238E27FC236}">
                <a16:creationId xmlns:a16="http://schemas.microsoft.com/office/drawing/2014/main" id="{30D2415E-3CC1-66FA-6330-305B232AEC69}"/>
              </a:ext>
            </a:extLst>
          </p:cNvPr>
          <p:cNvSpPr>
            <a:spLocks noGrp="1"/>
          </p:cNvSpPr>
          <p:nvPr>
            <p:ph type="body" sz="quarter" idx="30" hasCustomPrompt="1"/>
          </p:nvPr>
        </p:nvSpPr>
        <p:spPr>
          <a:xfrm>
            <a:off x="665113" y="1787525"/>
            <a:ext cx="5583288" cy="914400"/>
          </a:xfrm>
          <a:prstGeom prst="rect">
            <a:avLst/>
          </a:prstGeom>
        </p:spPr>
        <p:txBody>
          <a:bodyPr/>
          <a:lstStyle>
            <a:lvl1pPr marL="0" indent="0">
              <a:buNone/>
              <a:defRPr sz="1600"/>
            </a:lvl1pPr>
          </a:lstStyle>
          <a:p>
            <a:pPr>
              <a:lnSpc>
                <a:spcPct val="107000"/>
              </a:lnSpc>
              <a:spcAft>
                <a:spcPts val="800"/>
              </a:spcAft>
            </a:pPr>
            <a:r>
              <a:rPr lang="en-US" sz="1800" b="1"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ut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erat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b="1" kern="100">
                <a:effectLst/>
                <a:latin typeface="Arial" panose="020B0604020202020204" pitchFamily="34" charset="0"/>
                <a:ea typeface="Calibri" panose="020F0502020204030204" pitchFamily="34" charset="0"/>
                <a:cs typeface="Times New Roman" panose="02020603050405020304" pitchFamily="18" charset="0"/>
              </a:rPr>
              <a:t>. Ut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wisi</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enim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ad minim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veniam</a:t>
            </a:r>
            <a:r>
              <a:rPr lang="en-US" sz="1800" b="1" kern="100">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quis</a:t>
            </a:r>
            <a:r>
              <a:rPr lang="en-US" sz="1800" b="1" kern="100">
                <a:effectLst/>
                <a:latin typeface="Arial" panose="020B0604020202020204" pitchFamily="34" charset="0"/>
                <a:ea typeface="Calibri" panose="020F0502020204030204" pitchFamily="34" charset="0"/>
                <a:cs typeface="Times New Roman" panose="02020603050405020304" pitchFamily="18" charset="0"/>
              </a:rPr>
              <a:t> nostrum.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b="1" kern="100" err="1">
                <a:effectLst/>
                <a:latin typeface="Arial" panose="020B0604020202020204" pitchFamily="34" charset="0"/>
                <a:ea typeface="Calibri" panose="020F0502020204030204" pitchFamily="34" charset="0"/>
                <a:cs typeface="Times New Roman" panose="02020603050405020304" pitchFamily="18" charset="0"/>
              </a:rPr>
              <a:t>amet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err="1">
                <a:effectLst/>
                <a:latin typeface="Arial" panose="020B0604020202020204" pitchFamily="34" charset="0"/>
                <a:ea typeface="Calibri" panose="020F0502020204030204" pitchFamily="34" charset="0"/>
                <a:cs typeface="Times New Roman" panose="02020603050405020304" pitchFamily="18" charset="0"/>
              </a:rPr>
              <a:t>Exerci</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tation</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ullamcorper</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suscipit</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lobortis</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nisl</a:t>
            </a:r>
            <a:r>
              <a:rPr lang="fr-FR" sz="1800" kern="100">
                <a:effectLst/>
                <a:latin typeface="Arial" panose="020B0604020202020204" pitchFamily="34" charset="0"/>
                <a:ea typeface="Calibri" panose="020F0502020204030204" pitchFamily="34" charset="0"/>
                <a:cs typeface="Times New Roman" panose="02020603050405020304" pitchFamily="18" charset="0"/>
              </a:rPr>
              <a:t> ut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aliquip</a:t>
            </a:r>
            <a:r>
              <a:rPr lang="fr-FR" sz="1800" kern="100">
                <a:effectLst/>
                <a:latin typeface="Arial" panose="020B0604020202020204" pitchFamily="34" charset="0"/>
                <a:ea typeface="Calibri" panose="020F0502020204030204" pitchFamily="34" charset="0"/>
                <a:cs typeface="Times New Roman" panose="02020603050405020304" pitchFamily="18" charset="0"/>
              </a:rPr>
              <a:t> ex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ea</a:t>
            </a:r>
            <a:r>
              <a:rPr lang="fr-FR" sz="1800" kern="100">
                <a:effectLst/>
                <a:latin typeface="Arial" panose="020B0604020202020204" pitchFamily="34" charset="0"/>
                <a:ea typeface="Calibri" panose="020F0502020204030204" pitchFamily="34" charset="0"/>
                <a:cs typeface="Times New Roman" panose="02020603050405020304" pitchFamily="18" charset="0"/>
              </a:rPr>
              <a:t> commodo </a:t>
            </a:r>
            <a:r>
              <a:rPr lang="fr-FR" sz="1800" kern="100" err="1">
                <a:effectLst/>
                <a:latin typeface="Arial" panose="020B0604020202020204" pitchFamily="34" charset="0"/>
                <a:ea typeface="Calibri" panose="020F0502020204030204" pitchFamily="34" charset="0"/>
                <a:cs typeface="Times New Roman" panose="02020603050405020304" pitchFamily="18" charset="0"/>
              </a:rPr>
              <a:t>consequat</a:t>
            </a:r>
            <a:r>
              <a:rPr lang="fr-FR"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a:effectLst/>
                <a:latin typeface="Arial" panose="020B0604020202020204" pitchFamily="34" charset="0"/>
                <a:ea typeface="Calibri" panose="020F0502020204030204" pitchFamily="34" charset="0"/>
                <a:cs typeface="Times New Roman" panose="02020603050405020304" pitchFamily="18" charset="0"/>
              </a:rPr>
              <a:t>Lorem ipsum dolor sit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a:effectLst/>
                <a:latin typeface="Arial" panose="020B0604020202020204" pitchFamily="34" charset="0"/>
                <a:ea typeface="Calibri" panose="020F0502020204030204" pitchFamily="34" charset="0"/>
                <a:cs typeface="Times New Roman" panose="02020603050405020304" pitchFamily="18" charset="0"/>
              </a:rPr>
              <a:t>. Lorem ipsum dolor sit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amet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consectetuer</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adipiscing</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elit</a:t>
            </a:r>
            <a:r>
              <a:rPr lang="en-US" sz="1800" kern="100">
                <a:effectLst/>
                <a:latin typeface="Arial" panose="020B0604020202020204" pitchFamily="34" charset="0"/>
                <a:ea typeface="Calibri" panose="020F0502020204030204" pitchFamily="34" charset="0"/>
                <a:cs typeface="Times New Roman" panose="02020603050405020304" pitchFamily="18" charset="0"/>
              </a:rPr>
              <a:t>, sed diam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nonummy</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nibh</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euismod</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tincidunt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ut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laoreet</a:t>
            </a:r>
            <a:r>
              <a:rPr lang="en-US" sz="1800" kern="100">
                <a:effectLst/>
                <a:latin typeface="Arial" panose="020B0604020202020204" pitchFamily="34" charset="0"/>
                <a:ea typeface="Calibri" panose="020F0502020204030204" pitchFamily="34" charset="0"/>
                <a:cs typeface="Times New Roman" panose="02020603050405020304" pitchFamily="18" charset="0"/>
              </a:rPr>
              <a:t> dolore magna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aliquam</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erat</a:t>
            </a:r>
            <a:r>
              <a:rPr lang="en-US" sz="1800" kern="100">
                <a:effectLst/>
                <a:latin typeface="Arial" panose="020B0604020202020204" pitchFamily="34" charset="0"/>
                <a:ea typeface="Calibri" panose="020F0502020204030204" pitchFamily="34" charset="0"/>
                <a:cs typeface="Times New Roman" panose="02020603050405020304" pitchFamily="18" charset="0"/>
              </a:rPr>
              <a:t> </a:t>
            </a:r>
            <a:r>
              <a:rPr lang="en-US" sz="1800" kern="100" err="1">
                <a:effectLst/>
                <a:latin typeface="Arial" panose="020B0604020202020204" pitchFamily="34" charset="0"/>
                <a:ea typeface="Calibri" panose="020F0502020204030204" pitchFamily="34" charset="0"/>
                <a:cs typeface="Times New Roman" panose="02020603050405020304" pitchFamily="18" charset="0"/>
              </a:rPr>
              <a:t>volutpat</a:t>
            </a:r>
            <a:r>
              <a:rPr lang="en-US" sz="1800" kern="100">
                <a:effectLst/>
                <a:latin typeface="Arial" panose="020B0604020202020204" pitchFamily="34" charset="0"/>
                <a:ea typeface="Calibri" panose="020F0502020204030204" pitchFamily="34" charset="0"/>
                <a:cs typeface="Times New Roman" panose="02020603050405020304" pitchFamily="18" charset="0"/>
              </a:rPr>
              <a: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8485300-4E57-834A-EE00-CF4463B870B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130705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Slide">
    <p:spTree>
      <p:nvGrpSpPr>
        <p:cNvPr id="1" name=""/>
        <p:cNvGrpSpPr/>
        <p:nvPr/>
      </p:nvGrpSpPr>
      <p:grpSpPr>
        <a:xfrm>
          <a:off x="0" y="0"/>
          <a:ext cx="0" cy="0"/>
          <a:chOff x="0" y="0"/>
          <a:chExt cx="0" cy="0"/>
        </a:xfrm>
      </p:grpSpPr>
      <p:pic>
        <p:nvPicPr>
          <p:cNvPr id="13" name="Picture 12" descr="A purple and black background&#10;&#10;Description automatically generated">
            <a:extLst>
              <a:ext uri="{FF2B5EF4-FFF2-40B4-BE49-F238E27FC236}">
                <a16:creationId xmlns:a16="http://schemas.microsoft.com/office/drawing/2014/main" id="{6D9AF0B7-F38F-976A-FA3B-F3A37D4EC12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5400000" flipH="1">
            <a:off x="6347902" y="1003013"/>
            <a:ext cx="6857999" cy="4851973"/>
          </a:xfrm>
          <a:prstGeom prst="rect">
            <a:avLst/>
          </a:prstGeom>
        </p:spPr>
      </p:pic>
      <p:sp>
        <p:nvSpPr>
          <p:cNvPr id="2" name="TextBox 1">
            <a:extLst>
              <a:ext uri="{FF2B5EF4-FFF2-40B4-BE49-F238E27FC236}">
                <a16:creationId xmlns:a16="http://schemas.microsoft.com/office/drawing/2014/main" id="{9B44A79E-FD25-F932-7F20-9F318ADEC3AA}"/>
              </a:ext>
            </a:extLst>
          </p:cNvPr>
          <p:cNvSpPr txBox="1"/>
          <p:nvPr userDrawn="1"/>
        </p:nvSpPr>
        <p:spPr>
          <a:xfrm>
            <a:off x="609921" y="468351"/>
            <a:ext cx="9618411"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Disclaimer</a:t>
            </a:r>
          </a:p>
        </p:txBody>
      </p:sp>
      <p:pic>
        <p:nvPicPr>
          <p:cNvPr id="4" name="Picture 3">
            <a:extLst>
              <a:ext uri="{FF2B5EF4-FFF2-40B4-BE49-F238E27FC236}">
                <a16:creationId xmlns:a16="http://schemas.microsoft.com/office/drawing/2014/main" id="{744D6B7E-BEE7-98B9-1FBB-E7AD4C952012}"/>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 Placeholder 8">
            <a:extLst>
              <a:ext uri="{FF2B5EF4-FFF2-40B4-BE49-F238E27FC236}">
                <a16:creationId xmlns:a16="http://schemas.microsoft.com/office/drawing/2014/main" id="{F2E17B1D-2147-6287-5A9D-35CCBD1EE353}"/>
              </a:ext>
            </a:extLst>
          </p:cNvPr>
          <p:cNvSpPr>
            <a:spLocks noGrp="1"/>
          </p:cNvSpPr>
          <p:nvPr>
            <p:ph type="body" sz="quarter" idx="10" hasCustomPrompt="1"/>
          </p:nvPr>
        </p:nvSpPr>
        <p:spPr>
          <a:xfrm>
            <a:off x="609922" y="2163762"/>
            <a:ext cx="8846498" cy="1265237"/>
          </a:xfrm>
          <a:prstGeom prst="rect">
            <a:avLst/>
          </a:prstGeom>
        </p:spPr>
        <p:txBody>
          <a:bodyPr/>
          <a:lstStyle>
            <a:lvl1pPr marL="0" indent="0">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kern="100">
                <a:effectLst/>
                <a:latin typeface="Arial" panose="020B0604020202020204" pitchFamily="34" charset="0"/>
                <a:ea typeface="Calibri" panose="020F0502020204030204" pitchFamily="34" charset="0"/>
                <a:cs typeface="Times New Roman" panose="02020603050405020304" pitchFamily="18" charset="0"/>
              </a:rPr>
              <a:t>This project is funded by the European Union, the private members, and those contributing partners of the IHI JU. Views and opinions expressed are however those of the author(s) only and do not necessarily reflect those of the aforementioned parties. Neither of the parties can be held responsible for them.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A8CBBD0-C67E-555C-AD83-5903565FED27}"/>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310341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D10A9AC3-FFC0-AD30-226B-5CED07D28C35}"/>
              </a:ext>
            </a:extLst>
          </p:cNvPr>
          <p:cNvSpPr>
            <a:spLocks noGrp="1"/>
          </p:cNvSpPr>
          <p:nvPr>
            <p:ph idx="17" hasCustomPrompt="1"/>
          </p:nvPr>
        </p:nvSpPr>
        <p:spPr>
          <a:xfrm>
            <a:off x="3120526"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28" name="Content Placeholder 2">
            <a:extLst>
              <a:ext uri="{FF2B5EF4-FFF2-40B4-BE49-F238E27FC236}">
                <a16:creationId xmlns:a16="http://schemas.microsoft.com/office/drawing/2014/main" id="{047D4B5D-5B34-F1E7-DE77-007982D579D0}"/>
              </a:ext>
            </a:extLst>
          </p:cNvPr>
          <p:cNvSpPr>
            <a:spLocks noGrp="1"/>
          </p:cNvSpPr>
          <p:nvPr>
            <p:ph idx="18" hasCustomPrompt="1"/>
          </p:nvPr>
        </p:nvSpPr>
        <p:spPr>
          <a:xfrm>
            <a:off x="5790005"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0" name="Content Placeholder 2">
            <a:extLst>
              <a:ext uri="{FF2B5EF4-FFF2-40B4-BE49-F238E27FC236}">
                <a16:creationId xmlns:a16="http://schemas.microsoft.com/office/drawing/2014/main" id="{4CFFEDFC-BB79-B7B0-FE58-BE6C4683271C}"/>
              </a:ext>
            </a:extLst>
          </p:cNvPr>
          <p:cNvSpPr>
            <a:spLocks noGrp="1"/>
          </p:cNvSpPr>
          <p:nvPr>
            <p:ph idx="19" hasCustomPrompt="1"/>
          </p:nvPr>
        </p:nvSpPr>
        <p:spPr>
          <a:xfrm>
            <a:off x="3120526"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1" name="Content Placeholder 2">
            <a:extLst>
              <a:ext uri="{FF2B5EF4-FFF2-40B4-BE49-F238E27FC236}">
                <a16:creationId xmlns:a16="http://schemas.microsoft.com/office/drawing/2014/main" id="{5CAB876A-6C4B-266B-7C58-CC3098A39574}"/>
              </a:ext>
            </a:extLst>
          </p:cNvPr>
          <p:cNvSpPr>
            <a:spLocks noGrp="1"/>
          </p:cNvSpPr>
          <p:nvPr>
            <p:ph idx="20" hasCustomPrompt="1"/>
          </p:nvPr>
        </p:nvSpPr>
        <p:spPr>
          <a:xfrm>
            <a:off x="5790005"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21" name="Content Placeholder 2">
            <a:extLst>
              <a:ext uri="{FF2B5EF4-FFF2-40B4-BE49-F238E27FC236}">
                <a16:creationId xmlns:a16="http://schemas.microsoft.com/office/drawing/2014/main" id="{294DF8E3-1B26-3CB0-CD3B-99D2044ECADC}"/>
              </a:ext>
            </a:extLst>
          </p:cNvPr>
          <p:cNvSpPr>
            <a:spLocks noGrp="1"/>
          </p:cNvSpPr>
          <p:nvPr>
            <p:ph idx="11" hasCustomPrompt="1"/>
          </p:nvPr>
        </p:nvSpPr>
        <p:spPr>
          <a:xfrm>
            <a:off x="583982"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2" name="Content Placeholder 2">
            <a:extLst>
              <a:ext uri="{FF2B5EF4-FFF2-40B4-BE49-F238E27FC236}">
                <a16:creationId xmlns:a16="http://schemas.microsoft.com/office/drawing/2014/main" id="{3F33BB86-571F-4F16-C064-E24329F3B2EB}"/>
              </a:ext>
            </a:extLst>
          </p:cNvPr>
          <p:cNvSpPr>
            <a:spLocks noGrp="1"/>
          </p:cNvSpPr>
          <p:nvPr>
            <p:ph idx="12" hasCustomPrompt="1"/>
          </p:nvPr>
        </p:nvSpPr>
        <p:spPr>
          <a:xfrm>
            <a:off x="3182207"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3" name="Content Placeholder 2">
            <a:extLst>
              <a:ext uri="{FF2B5EF4-FFF2-40B4-BE49-F238E27FC236}">
                <a16:creationId xmlns:a16="http://schemas.microsoft.com/office/drawing/2014/main" id="{4BB07246-6ABD-9A05-96FA-A3491659D29E}"/>
              </a:ext>
            </a:extLst>
          </p:cNvPr>
          <p:cNvSpPr>
            <a:spLocks noGrp="1"/>
          </p:cNvSpPr>
          <p:nvPr>
            <p:ph idx="13" hasCustomPrompt="1"/>
          </p:nvPr>
        </p:nvSpPr>
        <p:spPr>
          <a:xfrm>
            <a:off x="5800411" y="2114910"/>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4" name="Content Placeholder 2">
            <a:extLst>
              <a:ext uri="{FF2B5EF4-FFF2-40B4-BE49-F238E27FC236}">
                <a16:creationId xmlns:a16="http://schemas.microsoft.com/office/drawing/2014/main" id="{5CD19F50-1C3F-46B1-C23A-9F5094CFC7C5}"/>
              </a:ext>
            </a:extLst>
          </p:cNvPr>
          <p:cNvSpPr>
            <a:spLocks noGrp="1"/>
          </p:cNvSpPr>
          <p:nvPr>
            <p:ph idx="14" hasCustomPrompt="1"/>
          </p:nvPr>
        </p:nvSpPr>
        <p:spPr>
          <a:xfrm>
            <a:off x="583982"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5" name="Content Placeholder 2">
            <a:extLst>
              <a:ext uri="{FF2B5EF4-FFF2-40B4-BE49-F238E27FC236}">
                <a16:creationId xmlns:a16="http://schemas.microsoft.com/office/drawing/2014/main" id="{43D4D3B7-D5A6-B80D-DDE4-0B1B205A06C5}"/>
              </a:ext>
            </a:extLst>
          </p:cNvPr>
          <p:cNvSpPr>
            <a:spLocks noGrp="1"/>
          </p:cNvSpPr>
          <p:nvPr>
            <p:ph idx="15" hasCustomPrompt="1"/>
          </p:nvPr>
        </p:nvSpPr>
        <p:spPr>
          <a:xfrm>
            <a:off x="3182207"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sp>
        <p:nvSpPr>
          <p:cNvPr id="26" name="Content Placeholder 2">
            <a:extLst>
              <a:ext uri="{FF2B5EF4-FFF2-40B4-BE49-F238E27FC236}">
                <a16:creationId xmlns:a16="http://schemas.microsoft.com/office/drawing/2014/main" id="{E2F43F2B-AA95-523D-BE20-1C3EBF996D46}"/>
              </a:ext>
            </a:extLst>
          </p:cNvPr>
          <p:cNvSpPr>
            <a:spLocks noGrp="1"/>
          </p:cNvSpPr>
          <p:nvPr>
            <p:ph idx="16" hasCustomPrompt="1"/>
          </p:nvPr>
        </p:nvSpPr>
        <p:spPr>
          <a:xfrm>
            <a:off x="5800411" y="3977893"/>
            <a:ext cx="1548161" cy="754295"/>
          </a:xfrm>
          <a:prstGeom prst="rect">
            <a:avLst/>
          </a:prstGeom>
        </p:spPr>
        <p:txBody>
          <a:bodyPr/>
          <a:lstStyle>
            <a:lvl1pPr marL="0" indent="0">
              <a:buNone/>
              <a:defRPr sz="6000" b="1" i="0">
                <a:solidFill>
                  <a:schemeClr val="accent1"/>
                </a:solidFill>
                <a:latin typeface="Arial Black" panose="020B0604020202020204" pitchFamily="34" charset="0"/>
                <a:cs typeface="Arial Black" panose="020B0604020202020204" pitchFamily="34" charset="0"/>
              </a:defRPr>
            </a:lvl1pPr>
          </a:lstStyle>
          <a:p>
            <a:pPr lvl="0"/>
            <a:r>
              <a:rPr lang="en-GB"/>
              <a:t>01</a:t>
            </a:r>
          </a:p>
        </p:txBody>
      </p:sp>
      <p:pic>
        <p:nvPicPr>
          <p:cNvPr id="16" name="Picture 15">
            <a:extLst>
              <a:ext uri="{FF2B5EF4-FFF2-40B4-BE49-F238E27FC236}">
                <a16:creationId xmlns:a16="http://schemas.microsoft.com/office/drawing/2014/main" id="{B9561365-D7C5-5FBF-C8D4-6FF0CF097ACD}"/>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20" name="Content Placeholder 2">
            <a:extLst>
              <a:ext uri="{FF2B5EF4-FFF2-40B4-BE49-F238E27FC236}">
                <a16:creationId xmlns:a16="http://schemas.microsoft.com/office/drawing/2014/main" id="{9C21CF57-7FF4-DED3-DC93-0BAE05C3BEE5}"/>
              </a:ext>
            </a:extLst>
          </p:cNvPr>
          <p:cNvSpPr>
            <a:spLocks noGrp="1"/>
          </p:cNvSpPr>
          <p:nvPr>
            <p:ph idx="10" hasCustomPrompt="1"/>
          </p:nvPr>
        </p:nvSpPr>
        <p:spPr>
          <a:xfrm>
            <a:off x="665113" y="481905"/>
            <a:ext cx="9830257"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Agenda</a:t>
            </a:r>
          </a:p>
        </p:txBody>
      </p:sp>
      <p:sp>
        <p:nvSpPr>
          <p:cNvPr id="32" name="Content Placeholder 2">
            <a:extLst>
              <a:ext uri="{FF2B5EF4-FFF2-40B4-BE49-F238E27FC236}">
                <a16:creationId xmlns:a16="http://schemas.microsoft.com/office/drawing/2014/main" id="{F5FB5C97-5327-B0B0-BACD-1795368135BE}"/>
              </a:ext>
            </a:extLst>
          </p:cNvPr>
          <p:cNvSpPr>
            <a:spLocks noGrp="1"/>
          </p:cNvSpPr>
          <p:nvPr>
            <p:ph idx="21" hasCustomPrompt="1"/>
          </p:nvPr>
        </p:nvSpPr>
        <p:spPr>
          <a:xfrm>
            <a:off x="582121" y="2909124"/>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sp>
        <p:nvSpPr>
          <p:cNvPr id="33" name="Content Placeholder 2">
            <a:extLst>
              <a:ext uri="{FF2B5EF4-FFF2-40B4-BE49-F238E27FC236}">
                <a16:creationId xmlns:a16="http://schemas.microsoft.com/office/drawing/2014/main" id="{01DD44E9-E1D6-98CC-2D43-9739AA15CB79}"/>
              </a:ext>
            </a:extLst>
          </p:cNvPr>
          <p:cNvSpPr>
            <a:spLocks noGrp="1"/>
          </p:cNvSpPr>
          <p:nvPr>
            <p:ph idx="22" hasCustomPrompt="1"/>
          </p:nvPr>
        </p:nvSpPr>
        <p:spPr>
          <a:xfrm>
            <a:off x="582121" y="4806290"/>
            <a:ext cx="1810699" cy="504936"/>
          </a:xfrm>
          <a:prstGeom prst="rect">
            <a:avLst/>
          </a:prstGeom>
        </p:spPr>
        <p:txBody>
          <a:bodyPr/>
          <a:lstStyle>
            <a:lvl1pPr marL="0" indent="0">
              <a:buNone/>
              <a:defRPr sz="1600"/>
            </a:lvl1pPr>
          </a:lstStyle>
          <a:p>
            <a:pPr lvl="0"/>
            <a:r>
              <a:rPr lang="en-GB"/>
              <a:t>Lorem ipsum </a:t>
            </a:r>
            <a:r>
              <a:rPr lang="en-GB" err="1"/>
              <a:t>dolor</a:t>
            </a:r>
            <a:r>
              <a:rPr lang="en-GB"/>
              <a:t> </a:t>
            </a:r>
            <a:r>
              <a:rPr lang="en-GB" err="1"/>
              <a:t>amet</a:t>
            </a:r>
            <a:r>
              <a:rPr lang="en-GB"/>
              <a:t>, </a:t>
            </a:r>
            <a:r>
              <a:rPr lang="en-GB" err="1"/>
              <a:t>consecteteur</a:t>
            </a:r>
            <a:endParaRPr lang="en-GB"/>
          </a:p>
        </p:txBody>
      </p:sp>
      <p:pic>
        <p:nvPicPr>
          <p:cNvPr id="34" name="Picture 33" descr="A purple and black background&#10;&#10;Description automatically generated">
            <a:extLst>
              <a:ext uri="{FF2B5EF4-FFF2-40B4-BE49-F238E27FC236}">
                <a16:creationId xmlns:a16="http://schemas.microsoft.com/office/drawing/2014/main" id="{167F6F81-BD2E-4611-50C6-9518D41CF59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rot="5400000" flipH="1">
            <a:off x="6337014" y="1003014"/>
            <a:ext cx="6857999" cy="4851973"/>
          </a:xfrm>
          <a:prstGeom prst="rect">
            <a:avLst/>
          </a:prstGeom>
        </p:spPr>
      </p:pic>
      <p:sp>
        <p:nvSpPr>
          <p:cNvPr id="2" name="TextBox 1">
            <a:extLst>
              <a:ext uri="{FF2B5EF4-FFF2-40B4-BE49-F238E27FC236}">
                <a16:creationId xmlns:a16="http://schemas.microsoft.com/office/drawing/2014/main" id="{4FEF936C-653B-2B5E-2AA7-ED02BF62773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37796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36901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665113" y="1645920"/>
            <a:ext cx="2368722" cy="1832945"/>
          </a:xfrm>
          <a:prstGeom prst="rect">
            <a:avLst/>
          </a:prstGeom>
        </p:spPr>
        <p:txBody>
          <a:bodyPr/>
          <a:lstStyle>
            <a:lvl1pPr marL="0" indent="0" algn="ctr">
              <a:buNone/>
              <a:defRPr sz="2000"/>
            </a:lvl1pPr>
          </a:lstStyle>
          <a:p>
            <a:pPr lvl="0"/>
            <a:r>
              <a:rPr lang="en-US"/>
              <a:t>Insert photo</a:t>
            </a:r>
          </a:p>
        </p:txBody>
      </p:sp>
      <p:sp>
        <p:nvSpPr>
          <p:cNvPr id="13" name="Content Placeholder 2">
            <a:extLst>
              <a:ext uri="{FF2B5EF4-FFF2-40B4-BE49-F238E27FC236}">
                <a16:creationId xmlns:a16="http://schemas.microsoft.com/office/drawing/2014/main" id="{E8E4B21E-9FD7-F69F-EA57-C6D228F90703}"/>
              </a:ext>
            </a:extLst>
          </p:cNvPr>
          <p:cNvSpPr>
            <a:spLocks noGrp="1"/>
          </p:cNvSpPr>
          <p:nvPr>
            <p:ph sz="half" idx="11" hasCustomPrompt="1"/>
          </p:nvPr>
        </p:nvSpPr>
        <p:spPr>
          <a:xfrm>
            <a:off x="4800951" y="1645920"/>
            <a:ext cx="2368722" cy="1832945"/>
          </a:xfrm>
          <a:prstGeom prst="rect">
            <a:avLst/>
          </a:prstGeom>
        </p:spPr>
        <p:txBody>
          <a:bodyPr/>
          <a:lstStyle>
            <a:lvl1pPr marL="0" indent="0" algn="ctr">
              <a:buNone/>
              <a:defRPr sz="2000"/>
            </a:lvl1pPr>
          </a:lstStyle>
          <a:p>
            <a:pPr lvl="0"/>
            <a:r>
              <a:rPr lang="en-US"/>
              <a:t>Insert photo</a:t>
            </a:r>
          </a:p>
        </p:txBody>
      </p:sp>
      <p:sp>
        <p:nvSpPr>
          <p:cNvPr id="14" name="Content Placeholder 2">
            <a:extLst>
              <a:ext uri="{FF2B5EF4-FFF2-40B4-BE49-F238E27FC236}">
                <a16:creationId xmlns:a16="http://schemas.microsoft.com/office/drawing/2014/main" id="{288E5568-2E7C-5344-0B94-45346C99A051}"/>
              </a:ext>
            </a:extLst>
          </p:cNvPr>
          <p:cNvSpPr>
            <a:spLocks noGrp="1"/>
          </p:cNvSpPr>
          <p:nvPr>
            <p:ph sz="half" idx="12" hasCustomPrompt="1"/>
          </p:nvPr>
        </p:nvSpPr>
        <p:spPr>
          <a:xfrm>
            <a:off x="8936789" y="1645920"/>
            <a:ext cx="2368722" cy="1832945"/>
          </a:xfrm>
          <a:prstGeom prst="rect">
            <a:avLst/>
          </a:prstGeom>
        </p:spPr>
        <p:txBody>
          <a:bodyPr/>
          <a:lstStyle>
            <a:lvl1pPr marL="0" indent="0" algn="ctr">
              <a:buNone/>
              <a:defRPr sz="2000"/>
            </a:lvl1pPr>
          </a:lstStyle>
          <a:p>
            <a:pPr lvl="0"/>
            <a:r>
              <a:rPr lang="en-US"/>
              <a:t>Insert photo</a:t>
            </a:r>
          </a:p>
        </p:txBody>
      </p:sp>
      <p:sp>
        <p:nvSpPr>
          <p:cNvPr id="5" name="Text Placeholder 4">
            <a:extLst>
              <a:ext uri="{FF2B5EF4-FFF2-40B4-BE49-F238E27FC236}">
                <a16:creationId xmlns:a16="http://schemas.microsoft.com/office/drawing/2014/main" id="{2CD04D55-3E46-50F6-65A4-A6CDFC5C9A83}"/>
              </a:ext>
            </a:extLst>
          </p:cNvPr>
          <p:cNvSpPr>
            <a:spLocks noGrp="1"/>
          </p:cNvSpPr>
          <p:nvPr>
            <p:ph type="body" sz="quarter" idx="13" hasCustomPrompt="1"/>
          </p:nvPr>
        </p:nvSpPr>
        <p:spPr>
          <a:xfrm>
            <a:off x="665113"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6" name="Text Placeholder 4">
            <a:extLst>
              <a:ext uri="{FF2B5EF4-FFF2-40B4-BE49-F238E27FC236}">
                <a16:creationId xmlns:a16="http://schemas.microsoft.com/office/drawing/2014/main" id="{665F8130-BE19-0921-30A2-5A73D609BFAB}"/>
              </a:ext>
            </a:extLst>
          </p:cNvPr>
          <p:cNvSpPr>
            <a:spLocks noGrp="1"/>
          </p:cNvSpPr>
          <p:nvPr>
            <p:ph type="body" sz="quarter" idx="14" hasCustomPrompt="1"/>
          </p:nvPr>
        </p:nvSpPr>
        <p:spPr>
          <a:xfrm>
            <a:off x="4800951"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7" name="Text Placeholder 4">
            <a:extLst>
              <a:ext uri="{FF2B5EF4-FFF2-40B4-BE49-F238E27FC236}">
                <a16:creationId xmlns:a16="http://schemas.microsoft.com/office/drawing/2014/main" id="{3869316D-70B9-A268-139E-057BFC79BB2C}"/>
              </a:ext>
            </a:extLst>
          </p:cNvPr>
          <p:cNvSpPr>
            <a:spLocks noGrp="1"/>
          </p:cNvSpPr>
          <p:nvPr>
            <p:ph type="body" sz="quarter" idx="15" hasCustomPrompt="1"/>
          </p:nvPr>
        </p:nvSpPr>
        <p:spPr>
          <a:xfrm>
            <a:off x="8936789" y="3962400"/>
            <a:ext cx="2460625"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US"/>
              <a:t>Lorum ipsum dolor</a:t>
            </a:r>
            <a:endParaRPr lang="en-GB"/>
          </a:p>
        </p:txBody>
      </p:sp>
      <p:sp>
        <p:nvSpPr>
          <p:cNvPr id="2" name="TextBox 1">
            <a:extLst>
              <a:ext uri="{FF2B5EF4-FFF2-40B4-BE49-F238E27FC236}">
                <a16:creationId xmlns:a16="http://schemas.microsoft.com/office/drawing/2014/main" id="{543AE4C1-BACB-D119-2486-3C3EC77C98F4}"/>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3" name="Picture 2" descr="A close-up of a logo&#10;&#10;Description automatically generated">
            <a:extLst>
              <a:ext uri="{FF2B5EF4-FFF2-40B4-BE49-F238E27FC236}">
                <a16:creationId xmlns:a16="http://schemas.microsoft.com/office/drawing/2014/main" id="{A05270D4-3437-D1DA-F9AD-E81AE60C1A4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84859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Char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433747"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Content Placeholder 2">
            <a:extLst>
              <a:ext uri="{FF2B5EF4-FFF2-40B4-BE49-F238E27FC236}">
                <a16:creationId xmlns:a16="http://schemas.microsoft.com/office/drawing/2014/main" id="{36B0ECCA-6269-F45B-6505-E5DE755F6E2B}"/>
              </a:ext>
            </a:extLst>
          </p:cNvPr>
          <p:cNvSpPr>
            <a:spLocks noGrp="1"/>
          </p:cNvSpPr>
          <p:nvPr>
            <p:ph sz="half" idx="1" hasCustomPrompt="1"/>
          </p:nvPr>
        </p:nvSpPr>
        <p:spPr>
          <a:xfrm>
            <a:off x="665113" y="1645920"/>
            <a:ext cx="4601552" cy="4516341"/>
          </a:xfrm>
          <a:prstGeom prst="rect">
            <a:avLst/>
          </a:prstGeom>
        </p:spPr>
        <p:txBody>
          <a:bodyPr/>
          <a:lstStyle>
            <a:lvl1pPr marL="0" indent="0" algn="ctr">
              <a:buNone/>
              <a:defRPr sz="2000"/>
            </a:lvl1pPr>
          </a:lstStyle>
          <a:p>
            <a:pPr lvl="0"/>
            <a:r>
              <a:rPr lang="en-US"/>
              <a:t>Insert chart (click chart icon)</a:t>
            </a:r>
          </a:p>
        </p:txBody>
      </p:sp>
      <p:sp>
        <p:nvSpPr>
          <p:cNvPr id="7" name="Text Placeholder 6">
            <a:extLst>
              <a:ext uri="{FF2B5EF4-FFF2-40B4-BE49-F238E27FC236}">
                <a16:creationId xmlns:a16="http://schemas.microsoft.com/office/drawing/2014/main" id="{9A8F525B-38D7-C105-1D3F-D05F44FD7DB0}"/>
              </a:ext>
            </a:extLst>
          </p:cNvPr>
          <p:cNvSpPr>
            <a:spLocks noGrp="1"/>
          </p:cNvSpPr>
          <p:nvPr>
            <p:ph type="body" sz="quarter" idx="12" hasCustomPrompt="1"/>
          </p:nvPr>
        </p:nvSpPr>
        <p:spPr>
          <a:xfrm>
            <a:off x="6065143" y="1645920"/>
            <a:ext cx="5260082" cy="914400"/>
          </a:xfrm>
          <a:prstGeom prst="rect">
            <a:avLst/>
          </a:prstGeom>
        </p:spPr>
        <p:txBody>
          <a:bodyPr/>
          <a:lstStyle>
            <a:lvl1pPr marL="0" indent="0">
              <a:buNone/>
              <a:defRPr sz="1800"/>
            </a:lvl1pPr>
            <a:lvl5pPr>
              <a:defRPr/>
            </a:lvl5pPr>
          </a:lstStyle>
          <a:p>
            <a:pPr lvl="0"/>
            <a:r>
              <a:rPr lang="en-GB"/>
              <a:t>Lorum ipsum </a:t>
            </a:r>
            <a:r>
              <a:rPr lang="en-GB" err="1"/>
              <a:t>dolor</a:t>
            </a:r>
            <a:endParaRPr lang="en-GB"/>
          </a:p>
        </p:txBody>
      </p:sp>
      <p:sp>
        <p:nvSpPr>
          <p:cNvPr id="2" name="TextBox 1">
            <a:extLst>
              <a:ext uri="{FF2B5EF4-FFF2-40B4-BE49-F238E27FC236}">
                <a16:creationId xmlns:a16="http://schemas.microsoft.com/office/drawing/2014/main" id="{09BAF4C9-6C8F-B4AB-53E2-61FF44B7B199}"/>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sp>
        <p:nvSpPr>
          <p:cNvPr id="3" name="Text Placeholder 6">
            <a:extLst>
              <a:ext uri="{FF2B5EF4-FFF2-40B4-BE49-F238E27FC236}">
                <a16:creationId xmlns:a16="http://schemas.microsoft.com/office/drawing/2014/main" id="{0398478B-794B-8151-512E-3E873702D612}"/>
              </a:ext>
            </a:extLst>
          </p:cNvPr>
          <p:cNvSpPr>
            <a:spLocks noGrp="1"/>
          </p:cNvSpPr>
          <p:nvPr>
            <p:ph type="body" sz="quarter" idx="13" hasCustomPrompt="1"/>
          </p:nvPr>
        </p:nvSpPr>
        <p:spPr>
          <a:xfrm>
            <a:off x="6096000" y="2847917"/>
            <a:ext cx="5260082" cy="914400"/>
          </a:xfrm>
          <a:prstGeom prst="rect">
            <a:avLst/>
          </a:prstGeom>
        </p:spPr>
        <p:txBody>
          <a:bodyPr/>
          <a:lstStyle>
            <a:lvl1pPr marL="285750" indent="-285750">
              <a:buFont typeface="Arial" panose="020B0604020202020204" pitchFamily="34" charset="0"/>
              <a:buChar char="•"/>
              <a:defRPr sz="1800"/>
            </a:lvl1pPr>
            <a:lvl5pPr>
              <a:defRPr/>
            </a:lvl5pPr>
          </a:lstStyle>
          <a:p>
            <a:pPr lvl="0"/>
            <a:r>
              <a:rPr lang="en-GB"/>
              <a:t>Lorum ipsum </a:t>
            </a:r>
            <a:r>
              <a:rPr lang="en-GB" err="1"/>
              <a:t>dolor</a:t>
            </a:r>
            <a:endParaRPr lang="en-GB"/>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Lorum ipsum </a:t>
            </a:r>
            <a:r>
              <a:rPr lang="en-GB" err="1"/>
              <a:t>dolor</a:t>
            </a:r>
            <a:endParaRPr lang="en-GB"/>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Lorum ipsum </a:t>
            </a:r>
            <a:r>
              <a:rPr lang="en-GB" err="1"/>
              <a:t>dolor</a:t>
            </a:r>
            <a:endParaRPr lang="en-GB"/>
          </a:p>
          <a:p>
            <a:pPr lvl="0"/>
            <a:endParaRPr lang="en-GB"/>
          </a:p>
        </p:txBody>
      </p:sp>
      <p:pic>
        <p:nvPicPr>
          <p:cNvPr id="4" name="Picture 3" descr="A close-up of a logo&#10;&#10;Description automatically generated">
            <a:extLst>
              <a:ext uri="{FF2B5EF4-FFF2-40B4-BE49-F238E27FC236}">
                <a16:creationId xmlns:a16="http://schemas.microsoft.com/office/drawing/2014/main" id="{A91A7609-625F-071D-F9EB-F7E0C1E56A6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66549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3" name="Rounded Rectangle 2">
            <a:extLst>
              <a:ext uri="{FF2B5EF4-FFF2-40B4-BE49-F238E27FC236}">
                <a16:creationId xmlns:a16="http://schemas.microsoft.com/office/drawing/2014/main" id="{B2379E4A-6918-BCE5-BB21-30086D44CB14}"/>
              </a:ext>
            </a:extLst>
          </p:cNvPr>
          <p:cNvSpPr/>
          <p:nvPr userDrawn="1"/>
        </p:nvSpPr>
        <p:spPr>
          <a:xfrm>
            <a:off x="665113" y="4028320"/>
            <a:ext cx="10837774" cy="2031324"/>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893685"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85031"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8793249" y="4334230"/>
            <a:ext cx="1392287" cy="831057"/>
          </a:xfrm>
          <a:prstGeom prst="rect">
            <a:avLst/>
          </a:prstGeom>
        </p:spPr>
        <p:txBody>
          <a:bodyPr/>
          <a:lstStyle>
            <a:lvl1pPr marL="0" indent="0" algn="ctr">
              <a:buNone/>
              <a:defRPr sz="1400">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2" y="1704975"/>
            <a:ext cx="5225839"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13" name="Text Placeholder 10">
            <a:extLst>
              <a:ext uri="{FF2B5EF4-FFF2-40B4-BE49-F238E27FC236}">
                <a16:creationId xmlns:a16="http://schemas.microsoft.com/office/drawing/2014/main" id="{0ECFDED4-CCBA-477A-CF62-ACD9FFB1325F}"/>
              </a:ext>
            </a:extLst>
          </p:cNvPr>
          <p:cNvSpPr>
            <a:spLocks noGrp="1"/>
          </p:cNvSpPr>
          <p:nvPr>
            <p:ph type="body" sz="quarter" idx="30" hasCustomPrompt="1"/>
          </p:nvPr>
        </p:nvSpPr>
        <p:spPr>
          <a:xfrm>
            <a:off x="6377880" y="1704975"/>
            <a:ext cx="5225839" cy="914400"/>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16" name="Text Placeholder 15">
            <a:extLst>
              <a:ext uri="{FF2B5EF4-FFF2-40B4-BE49-F238E27FC236}">
                <a16:creationId xmlns:a16="http://schemas.microsoft.com/office/drawing/2014/main" id="{B5318A64-C602-D12E-03EC-C9587F268E49}"/>
              </a:ext>
            </a:extLst>
          </p:cNvPr>
          <p:cNvSpPr>
            <a:spLocks noGrp="1"/>
          </p:cNvSpPr>
          <p:nvPr>
            <p:ph type="body" sz="quarter" idx="31" hasCustomPrompt="1"/>
          </p:nvPr>
        </p:nvSpPr>
        <p:spPr>
          <a:xfrm>
            <a:off x="1893685" y="5249408"/>
            <a:ext cx="1392287" cy="316451"/>
          </a:xfrm>
          <a:prstGeom prst="rect">
            <a:avLst/>
          </a:prstGeom>
        </p:spPr>
        <p:txBody>
          <a:bodyPr/>
          <a:lstStyle>
            <a:lvl1pPr marL="0" indent="0" algn="ctr">
              <a:buNone/>
              <a:defRPr sz="1200"/>
            </a:lvl1pPr>
          </a:lstStyle>
          <a:p>
            <a:pPr lvl="0"/>
            <a:r>
              <a:rPr lang="en-GB"/>
              <a:t>Lorem ipsum</a:t>
            </a:r>
          </a:p>
        </p:txBody>
      </p:sp>
      <p:sp>
        <p:nvSpPr>
          <p:cNvPr id="17" name="Text Placeholder 15">
            <a:extLst>
              <a:ext uri="{FF2B5EF4-FFF2-40B4-BE49-F238E27FC236}">
                <a16:creationId xmlns:a16="http://schemas.microsoft.com/office/drawing/2014/main" id="{207E2811-32DF-88ED-6899-78BE0C04E0E9}"/>
              </a:ext>
            </a:extLst>
          </p:cNvPr>
          <p:cNvSpPr>
            <a:spLocks noGrp="1"/>
          </p:cNvSpPr>
          <p:nvPr>
            <p:ph type="body" sz="quarter" idx="32" hasCustomPrompt="1"/>
          </p:nvPr>
        </p:nvSpPr>
        <p:spPr>
          <a:xfrm>
            <a:off x="5399856" y="5249408"/>
            <a:ext cx="1392287" cy="316451"/>
          </a:xfrm>
          <a:prstGeom prst="rect">
            <a:avLst/>
          </a:prstGeom>
        </p:spPr>
        <p:txBody>
          <a:bodyPr/>
          <a:lstStyle>
            <a:lvl1pPr marL="0" indent="0" algn="ctr">
              <a:buNone/>
              <a:defRPr sz="1200"/>
            </a:lvl1pPr>
          </a:lstStyle>
          <a:p>
            <a:pPr lvl="0"/>
            <a:r>
              <a:rPr lang="en-GB"/>
              <a:t>Lorem ipsum</a:t>
            </a:r>
          </a:p>
        </p:txBody>
      </p:sp>
      <p:sp>
        <p:nvSpPr>
          <p:cNvPr id="20" name="Text Placeholder 15">
            <a:extLst>
              <a:ext uri="{FF2B5EF4-FFF2-40B4-BE49-F238E27FC236}">
                <a16:creationId xmlns:a16="http://schemas.microsoft.com/office/drawing/2014/main" id="{6E91A0FD-7388-1108-6A32-D2F50C83B2AB}"/>
              </a:ext>
            </a:extLst>
          </p:cNvPr>
          <p:cNvSpPr>
            <a:spLocks noGrp="1"/>
          </p:cNvSpPr>
          <p:nvPr>
            <p:ph type="body" sz="quarter" idx="33" hasCustomPrompt="1"/>
          </p:nvPr>
        </p:nvSpPr>
        <p:spPr>
          <a:xfrm>
            <a:off x="8793248" y="5249408"/>
            <a:ext cx="1392287" cy="316451"/>
          </a:xfrm>
          <a:prstGeom prst="rect">
            <a:avLst/>
          </a:prstGeom>
        </p:spPr>
        <p:txBody>
          <a:bodyPr/>
          <a:lstStyle>
            <a:lvl1pPr marL="0" indent="0" algn="ctr">
              <a:buNone/>
              <a:defRPr sz="1200"/>
            </a:lvl1pPr>
          </a:lstStyle>
          <a:p>
            <a:pPr lvl="0"/>
            <a:r>
              <a:rPr lang="en-GB"/>
              <a:t>Lorem ipsum</a:t>
            </a:r>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A6D1E98-E47D-2278-2240-CF77D23BF4E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192467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1" name="Text Placeholder 10">
            <a:extLst>
              <a:ext uri="{FF2B5EF4-FFF2-40B4-BE49-F238E27FC236}">
                <a16:creationId xmlns:a16="http://schemas.microsoft.com/office/drawing/2014/main" id="{6B031066-24F2-18DF-9F04-703B5925437E}"/>
              </a:ext>
            </a:extLst>
          </p:cNvPr>
          <p:cNvSpPr>
            <a:spLocks noGrp="1"/>
          </p:cNvSpPr>
          <p:nvPr>
            <p:ph type="body" sz="quarter" idx="29" hasCustomPrompt="1"/>
          </p:nvPr>
        </p:nvSpPr>
        <p:spPr>
          <a:xfrm>
            <a:off x="665163" y="1704975"/>
            <a:ext cx="10914540" cy="4542076"/>
          </a:xfrm>
          <a:prstGeom prst="rect">
            <a:avLst/>
          </a:prstGeom>
        </p:spPr>
        <p:txBody>
          <a:bodyPr/>
          <a:lstStyle>
            <a:lvl1pPr marL="0" indent="0">
              <a:buNone/>
              <a:defRPr sz="1600"/>
            </a:lvl1pPr>
            <a:lvl2pPr>
              <a:defRPr sz="1600"/>
            </a:lvl2pPr>
            <a:lvl3pPr>
              <a:defRPr sz="1600"/>
            </a:lvl3pPr>
            <a:lvl4pPr>
              <a:defRPr sz="1600"/>
            </a:lvl4pPr>
            <a:lvl5pPr>
              <a:defRPr sz="1600"/>
            </a:lvl5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endParaRPr lang="en-GB"/>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213328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D15205-8E8A-388D-7730-8B8A90038706}"/>
              </a:ext>
            </a:extLst>
          </p:cNvPr>
          <p:cNvSpPr/>
          <p:nvPr userDrawn="1"/>
        </p:nvSpPr>
        <p:spPr>
          <a:xfrm>
            <a:off x="665113" y="3905573"/>
            <a:ext cx="3540795" cy="2502409"/>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11" name="Rectangle 10">
            <a:extLst>
              <a:ext uri="{FF2B5EF4-FFF2-40B4-BE49-F238E27FC236}">
                <a16:creationId xmlns:a16="http://schemas.microsoft.com/office/drawing/2014/main" id="{11E61D9C-8856-26D6-98F7-566B9E541856}"/>
              </a:ext>
            </a:extLst>
          </p:cNvPr>
          <p:cNvSpPr/>
          <p:nvPr userDrawn="1"/>
        </p:nvSpPr>
        <p:spPr>
          <a:xfrm>
            <a:off x="4324800" y="3905573"/>
            <a:ext cx="3540795" cy="2502409"/>
          </a:xfrm>
          <a:prstGeom prst="rect">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6DFC6E-A8FB-8294-6C4D-1D4A777BF58A}"/>
              </a:ext>
            </a:extLst>
          </p:cNvPr>
          <p:cNvSpPr/>
          <p:nvPr userDrawn="1"/>
        </p:nvSpPr>
        <p:spPr>
          <a:xfrm>
            <a:off x="7987699" y="3905573"/>
            <a:ext cx="3540795" cy="2502409"/>
          </a:xfrm>
          <a:prstGeom prst="rect">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328551"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12" name="Content Placeholder 2">
            <a:extLst>
              <a:ext uri="{FF2B5EF4-FFF2-40B4-BE49-F238E27FC236}">
                <a16:creationId xmlns:a16="http://schemas.microsoft.com/office/drawing/2014/main" id="{7F7B624A-785C-39CF-1CBE-A897035CB6CC}"/>
              </a:ext>
            </a:extLst>
          </p:cNvPr>
          <p:cNvSpPr>
            <a:spLocks noGrp="1"/>
          </p:cNvSpPr>
          <p:nvPr>
            <p:ph idx="26" hasCustomPrompt="1"/>
          </p:nvPr>
        </p:nvSpPr>
        <p:spPr>
          <a:xfrm>
            <a:off x="1730570"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8" name="Content Placeholder 2">
            <a:extLst>
              <a:ext uri="{FF2B5EF4-FFF2-40B4-BE49-F238E27FC236}">
                <a16:creationId xmlns:a16="http://schemas.microsoft.com/office/drawing/2014/main" id="{A39117DC-DD66-DDD4-E66A-5ECDD73DBC6B}"/>
              </a:ext>
            </a:extLst>
          </p:cNvPr>
          <p:cNvSpPr>
            <a:spLocks noGrp="1"/>
          </p:cNvSpPr>
          <p:nvPr>
            <p:ph idx="27" hasCustomPrompt="1"/>
          </p:nvPr>
        </p:nvSpPr>
        <p:spPr>
          <a:xfrm>
            <a:off x="5360241"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9" name="Content Placeholder 2">
            <a:extLst>
              <a:ext uri="{FF2B5EF4-FFF2-40B4-BE49-F238E27FC236}">
                <a16:creationId xmlns:a16="http://schemas.microsoft.com/office/drawing/2014/main" id="{28EBD502-2C30-3FB2-86F1-E5B784955888}"/>
              </a:ext>
            </a:extLst>
          </p:cNvPr>
          <p:cNvSpPr>
            <a:spLocks noGrp="1"/>
          </p:cNvSpPr>
          <p:nvPr>
            <p:ph idx="28" hasCustomPrompt="1"/>
          </p:nvPr>
        </p:nvSpPr>
        <p:spPr>
          <a:xfrm>
            <a:off x="9071369" y="4334230"/>
            <a:ext cx="1392287" cy="831057"/>
          </a:xfrm>
          <a:prstGeom prst="rect">
            <a:avLst/>
          </a:prstGeom>
        </p:spPr>
        <p:txBody>
          <a:bodyPr/>
          <a:lstStyle>
            <a:lvl1pPr marL="0" indent="0" algn="ctr">
              <a:buNone/>
              <a:defRPr sz="1400">
                <a:solidFill>
                  <a:schemeClr val="bg1"/>
                </a:solidFill>
                <a:latin typeface="Santander Micro Text SemiBold" panose="020B0504020201010104" pitchFamily="34" charset="77"/>
                <a:cs typeface="Santander Micro Text SemiBold" panose="020B0504020201010104" pitchFamily="34" charset="77"/>
              </a:defRPr>
            </a:lvl1pPr>
          </a:lstStyle>
          <a:p>
            <a:r>
              <a:rPr lang="en-US" sz="1600">
                <a:latin typeface="Arial" panose="020B0604020202020204" pitchFamily="34" charset="0"/>
                <a:cs typeface="Arial" panose="020B0604020202020204" pitchFamily="34" charset="0"/>
              </a:rPr>
              <a:t>Insert icon/photo</a:t>
            </a:r>
          </a:p>
        </p:txBody>
      </p:sp>
      <p:sp>
        <p:nvSpPr>
          <p:cNvPr id="16" name="Content Placeholder 2">
            <a:extLst>
              <a:ext uri="{FF2B5EF4-FFF2-40B4-BE49-F238E27FC236}">
                <a16:creationId xmlns:a16="http://schemas.microsoft.com/office/drawing/2014/main" id="{DB5664DD-8FB9-14F9-B863-AEC500DD8FE0}"/>
              </a:ext>
            </a:extLst>
          </p:cNvPr>
          <p:cNvSpPr>
            <a:spLocks noGrp="1"/>
          </p:cNvSpPr>
          <p:nvPr>
            <p:ph idx="30" hasCustomPrompt="1"/>
          </p:nvPr>
        </p:nvSpPr>
        <p:spPr>
          <a:xfrm>
            <a:off x="665113" y="1126140"/>
            <a:ext cx="9328551"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a:t>Subtitle</a:t>
            </a:r>
          </a:p>
        </p:txBody>
      </p:sp>
      <p:sp>
        <p:nvSpPr>
          <p:cNvPr id="9" name="Text Placeholder 8">
            <a:extLst>
              <a:ext uri="{FF2B5EF4-FFF2-40B4-BE49-F238E27FC236}">
                <a16:creationId xmlns:a16="http://schemas.microsoft.com/office/drawing/2014/main" id="{BD0C9C30-2301-1443-7BE4-00221497483F}"/>
              </a:ext>
            </a:extLst>
          </p:cNvPr>
          <p:cNvSpPr>
            <a:spLocks noGrp="1"/>
          </p:cNvSpPr>
          <p:nvPr>
            <p:ph type="body" sz="quarter" idx="32" hasCustomPrompt="1"/>
          </p:nvPr>
        </p:nvSpPr>
        <p:spPr>
          <a:xfrm>
            <a:off x="663508"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15" name="Text Placeholder 8">
            <a:extLst>
              <a:ext uri="{FF2B5EF4-FFF2-40B4-BE49-F238E27FC236}">
                <a16:creationId xmlns:a16="http://schemas.microsoft.com/office/drawing/2014/main" id="{A00A113D-34C4-E8A3-66F5-0501301C54C4}"/>
              </a:ext>
            </a:extLst>
          </p:cNvPr>
          <p:cNvSpPr>
            <a:spLocks noGrp="1"/>
          </p:cNvSpPr>
          <p:nvPr>
            <p:ph type="body" sz="quarter" idx="33" hasCustomPrompt="1"/>
          </p:nvPr>
        </p:nvSpPr>
        <p:spPr>
          <a:xfrm>
            <a:off x="4324801"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20" name="Text Placeholder 8">
            <a:extLst>
              <a:ext uri="{FF2B5EF4-FFF2-40B4-BE49-F238E27FC236}">
                <a16:creationId xmlns:a16="http://schemas.microsoft.com/office/drawing/2014/main" id="{A0D4CF8C-6191-EEC2-FF95-1E2F425ADFAE}"/>
              </a:ext>
            </a:extLst>
          </p:cNvPr>
          <p:cNvSpPr>
            <a:spLocks noGrp="1"/>
          </p:cNvSpPr>
          <p:nvPr>
            <p:ph type="body" sz="quarter" idx="34" hasCustomPrompt="1"/>
          </p:nvPr>
        </p:nvSpPr>
        <p:spPr>
          <a:xfrm>
            <a:off x="7986094" y="1784036"/>
            <a:ext cx="3542400" cy="1809750"/>
          </a:xfrm>
          <a:prstGeom prst="rect">
            <a:avLst/>
          </a:prstGeom>
        </p:spPr>
        <p:txBody>
          <a:bodyPr/>
          <a:lstStyle>
            <a:lvl1pPr marL="0" indent="0">
              <a:buNone/>
              <a:defRPr sz="1600"/>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a:t>
            </a:r>
            <a:endParaRPr lang="en-GB"/>
          </a:p>
        </p:txBody>
      </p:sp>
      <p:sp>
        <p:nvSpPr>
          <p:cNvPr id="21" name="Text Placeholder 15">
            <a:extLst>
              <a:ext uri="{FF2B5EF4-FFF2-40B4-BE49-F238E27FC236}">
                <a16:creationId xmlns:a16="http://schemas.microsoft.com/office/drawing/2014/main" id="{33F855AB-39F0-5678-543D-E6EDD2189753}"/>
              </a:ext>
            </a:extLst>
          </p:cNvPr>
          <p:cNvSpPr>
            <a:spLocks noGrp="1"/>
          </p:cNvSpPr>
          <p:nvPr>
            <p:ph type="body" sz="quarter" idx="31" hasCustomPrompt="1"/>
          </p:nvPr>
        </p:nvSpPr>
        <p:spPr>
          <a:xfrm>
            <a:off x="1730569"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2" name="Text Placeholder 15">
            <a:extLst>
              <a:ext uri="{FF2B5EF4-FFF2-40B4-BE49-F238E27FC236}">
                <a16:creationId xmlns:a16="http://schemas.microsoft.com/office/drawing/2014/main" id="{9AFFE5B5-7885-BEBB-3943-DF2341710E8D}"/>
              </a:ext>
            </a:extLst>
          </p:cNvPr>
          <p:cNvSpPr>
            <a:spLocks noGrp="1"/>
          </p:cNvSpPr>
          <p:nvPr>
            <p:ph type="body" sz="quarter" idx="35" hasCustomPrompt="1"/>
          </p:nvPr>
        </p:nvSpPr>
        <p:spPr>
          <a:xfrm>
            <a:off x="5399053"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3" name="Text Placeholder 15">
            <a:extLst>
              <a:ext uri="{FF2B5EF4-FFF2-40B4-BE49-F238E27FC236}">
                <a16:creationId xmlns:a16="http://schemas.microsoft.com/office/drawing/2014/main" id="{B72F2E17-A9A6-536C-AF49-CB7BC543EFA7}"/>
              </a:ext>
            </a:extLst>
          </p:cNvPr>
          <p:cNvSpPr>
            <a:spLocks noGrp="1"/>
          </p:cNvSpPr>
          <p:nvPr>
            <p:ph type="body" sz="quarter" idx="36" hasCustomPrompt="1"/>
          </p:nvPr>
        </p:nvSpPr>
        <p:spPr>
          <a:xfrm>
            <a:off x="9061150" y="5570013"/>
            <a:ext cx="1392287" cy="316451"/>
          </a:xfrm>
          <a:prstGeom prst="rect">
            <a:avLst/>
          </a:prstGeom>
        </p:spPr>
        <p:txBody>
          <a:bodyPr/>
          <a:lstStyle>
            <a:lvl1pPr marL="0" indent="0" algn="ctr">
              <a:buNone/>
              <a:defRPr sz="1600">
                <a:solidFill>
                  <a:schemeClr val="bg1"/>
                </a:solidFill>
              </a:defRPr>
            </a:lvl1pPr>
          </a:lstStyle>
          <a:p>
            <a:pPr lvl="0"/>
            <a:r>
              <a:rPr lang="en-GB"/>
              <a:t>Lorem ipsum</a:t>
            </a:r>
          </a:p>
        </p:txBody>
      </p:sp>
      <p:sp>
        <p:nvSpPr>
          <p:cNvPr id="2" name="TextBox 1">
            <a:extLst>
              <a:ext uri="{FF2B5EF4-FFF2-40B4-BE49-F238E27FC236}">
                <a16:creationId xmlns:a16="http://schemas.microsoft.com/office/drawing/2014/main" id="{B2C4C3AD-26BE-8B42-8876-0ED38BD83FD0}"/>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3" name="Picture 2" descr="A close-up of a logo&#10;&#10;Description automatically generated">
            <a:extLst>
              <a:ext uri="{FF2B5EF4-FFF2-40B4-BE49-F238E27FC236}">
                <a16:creationId xmlns:a16="http://schemas.microsoft.com/office/drawing/2014/main" id="{EADAE0EC-93F9-091F-8640-9955A79C3B8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199003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5BE884-8282-13AB-45D7-E95C70BCC5ED}"/>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9" name="Content Placeholder 2">
            <a:extLst>
              <a:ext uri="{FF2B5EF4-FFF2-40B4-BE49-F238E27FC236}">
                <a16:creationId xmlns:a16="http://schemas.microsoft.com/office/drawing/2014/main" id="{A7F0ED3E-E0FF-CD12-1423-D25D8EA7FF3F}"/>
              </a:ext>
            </a:extLst>
          </p:cNvPr>
          <p:cNvSpPr>
            <a:spLocks noGrp="1"/>
          </p:cNvSpPr>
          <p:nvPr>
            <p:ph idx="10" hasCustomPrompt="1"/>
          </p:nvPr>
        </p:nvSpPr>
        <p:spPr>
          <a:xfrm>
            <a:off x="665113" y="481905"/>
            <a:ext cx="9631190"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7" name="Text Placeholder 6">
            <a:extLst>
              <a:ext uri="{FF2B5EF4-FFF2-40B4-BE49-F238E27FC236}">
                <a16:creationId xmlns:a16="http://schemas.microsoft.com/office/drawing/2014/main" id="{1BFEECCA-5A0A-6CDE-6554-642FA3B4064B}"/>
              </a:ext>
            </a:extLst>
          </p:cNvPr>
          <p:cNvSpPr>
            <a:spLocks noGrp="1"/>
          </p:cNvSpPr>
          <p:nvPr>
            <p:ph type="body" sz="quarter" idx="30" hasCustomPrompt="1"/>
          </p:nvPr>
        </p:nvSpPr>
        <p:spPr>
          <a:xfrm>
            <a:off x="665112" y="2451887"/>
            <a:ext cx="5225890" cy="3932742"/>
          </a:xfrm>
          <a:prstGeom prst="rect">
            <a:avLst/>
          </a:prstGeom>
        </p:spPr>
        <p:txBody>
          <a:bodyPr/>
          <a:lstStyle>
            <a:lvl1pPr marL="0" indent="0">
              <a:buNone/>
              <a:defRPr sz="1600" b="1"/>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a:t>
            </a:r>
          </a:p>
          <a:p>
            <a:pPr lvl="0"/>
            <a:endParaRPr lang="en-GB"/>
          </a:p>
        </p:txBody>
      </p:sp>
      <p:sp>
        <p:nvSpPr>
          <p:cNvPr id="11" name="Text Placeholder 6">
            <a:extLst>
              <a:ext uri="{FF2B5EF4-FFF2-40B4-BE49-F238E27FC236}">
                <a16:creationId xmlns:a16="http://schemas.microsoft.com/office/drawing/2014/main" id="{13755821-1F23-E60B-152E-14A4ACE789A6}"/>
              </a:ext>
            </a:extLst>
          </p:cNvPr>
          <p:cNvSpPr>
            <a:spLocks noGrp="1"/>
          </p:cNvSpPr>
          <p:nvPr>
            <p:ph type="body" sz="quarter" idx="31" hasCustomPrompt="1"/>
          </p:nvPr>
        </p:nvSpPr>
        <p:spPr>
          <a:xfrm>
            <a:off x="6486568" y="2451885"/>
            <a:ext cx="5155909" cy="3932743"/>
          </a:xfrm>
          <a:prstGeom prst="rect">
            <a:avLst/>
          </a:prstGeom>
        </p:spPr>
        <p:txBody>
          <a:bodyPr/>
          <a:lstStyle>
            <a:lvl1pPr marL="0" indent="0">
              <a:buNone/>
              <a:defRPr sz="1600" b="1"/>
            </a:lvl1pPr>
          </a:lstStyle>
          <a:p>
            <a:pPr lvl="0"/>
            <a:r>
              <a:rPr lang="en-GB" b="0" err="1"/>
              <a:t>Exerci</a:t>
            </a:r>
            <a:r>
              <a:rPr lang="en-GB" b="0"/>
              <a:t> </a:t>
            </a:r>
            <a:r>
              <a:rPr lang="en-GB" b="0" err="1"/>
              <a:t>tation</a:t>
            </a:r>
            <a:r>
              <a:rPr lang="en-GB" b="0"/>
              <a:t> </a:t>
            </a:r>
            <a:r>
              <a:rPr lang="en-GB" b="0" err="1"/>
              <a:t>ullamcorper</a:t>
            </a:r>
            <a:r>
              <a:rPr lang="en-GB" b="0"/>
              <a:t> </a:t>
            </a:r>
            <a:r>
              <a:rPr lang="en-GB" b="0" err="1"/>
              <a:t>suscipit</a:t>
            </a:r>
            <a:r>
              <a:rPr lang="en-GB" b="0"/>
              <a:t> </a:t>
            </a:r>
            <a:r>
              <a:rPr lang="en-GB" b="0" err="1"/>
              <a:t>lobortis</a:t>
            </a:r>
            <a:r>
              <a:rPr lang="en-GB" b="0"/>
              <a:t> </a:t>
            </a:r>
            <a:r>
              <a:rPr lang="en-GB" b="0" err="1"/>
              <a:t>nisl</a:t>
            </a:r>
            <a:r>
              <a:rPr lang="en-GB" b="0"/>
              <a:t> </a:t>
            </a:r>
            <a:r>
              <a:rPr lang="en-GB" b="0" err="1"/>
              <a:t>ut</a:t>
            </a:r>
            <a:r>
              <a:rPr lang="en-GB" b="0"/>
              <a:t> </a:t>
            </a:r>
            <a:r>
              <a:rPr lang="en-GB" b="0" err="1"/>
              <a:t>aliquip</a:t>
            </a:r>
            <a:r>
              <a:rPr lang="en-GB" b="0"/>
              <a:t> ex </a:t>
            </a:r>
            <a:r>
              <a:rPr lang="en-GB" b="0" err="1"/>
              <a:t>ea</a:t>
            </a:r>
            <a:r>
              <a:rPr lang="en-GB" b="0"/>
              <a:t> </a:t>
            </a:r>
            <a:r>
              <a:rPr lang="en-GB" b="0" err="1"/>
              <a:t>commodo</a:t>
            </a:r>
            <a:r>
              <a:rPr lang="en-GB" b="0"/>
              <a:t> </a:t>
            </a:r>
            <a:r>
              <a:rPr lang="en-GB" b="0" err="1"/>
              <a:t>consequat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 Lorem ipsum </a:t>
            </a:r>
            <a:r>
              <a:rPr lang="en-GB" b="0" err="1"/>
              <a:t>dolor</a:t>
            </a:r>
            <a:r>
              <a:rPr lang="en-GB" b="0"/>
              <a:t> sit </a:t>
            </a:r>
            <a:r>
              <a:rPr lang="en-GB" b="0" err="1"/>
              <a:t>amet</a:t>
            </a:r>
            <a:r>
              <a:rPr lang="en-GB" b="0"/>
              <a:t>, </a:t>
            </a:r>
            <a:r>
              <a:rPr lang="en-GB" b="0" err="1"/>
              <a:t>consectetuer</a:t>
            </a:r>
            <a:r>
              <a:rPr lang="en-GB" b="0"/>
              <a:t> </a:t>
            </a:r>
            <a:r>
              <a:rPr lang="en-GB" b="0" err="1"/>
              <a:t>adipiscing</a:t>
            </a:r>
            <a:r>
              <a:rPr lang="en-GB" b="0"/>
              <a:t> </a:t>
            </a:r>
            <a:r>
              <a:rPr lang="en-GB" b="0" err="1"/>
              <a:t>elit</a:t>
            </a:r>
            <a:r>
              <a:rPr lang="en-GB" b="0"/>
              <a:t>, </a:t>
            </a:r>
            <a:r>
              <a:rPr lang="en-GB" b="0" err="1"/>
              <a:t>sed</a:t>
            </a:r>
            <a:r>
              <a:rPr lang="en-GB" b="0"/>
              <a:t> </a:t>
            </a:r>
            <a:r>
              <a:rPr lang="en-GB" b="0" err="1"/>
              <a:t>diam</a:t>
            </a:r>
            <a:r>
              <a:rPr lang="en-GB" b="0"/>
              <a:t> </a:t>
            </a:r>
            <a:r>
              <a:rPr lang="en-GB" b="0" err="1"/>
              <a:t>nonummy</a:t>
            </a:r>
            <a:r>
              <a:rPr lang="en-GB" b="0"/>
              <a:t> </a:t>
            </a:r>
            <a:r>
              <a:rPr lang="en-GB" b="0" err="1"/>
              <a:t>nibh</a:t>
            </a:r>
            <a:r>
              <a:rPr lang="en-GB" b="0"/>
              <a:t> </a:t>
            </a:r>
            <a:r>
              <a:rPr lang="en-GB" b="0" err="1"/>
              <a:t>euismod</a:t>
            </a:r>
            <a:r>
              <a:rPr lang="en-GB" b="0"/>
              <a:t> </a:t>
            </a:r>
            <a:r>
              <a:rPr lang="en-GB" b="0" err="1"/>
              <a:t>tincidunt</a:t>
            </a:r>
            <a:r>
              <a:rPr lang="en-GB" b="0"/>
              <a:t> </a:t>
            </a:r>
            <a:r>
              <a:rPr lang="en-GB" b="0" err="1"/>
              <a:t>ut</a:t>
            </a:r>
            <a:r>
              <a:rPr lang="en-GB" b="0"/>
              <a:t> </a:t>
            </a:r>
            <a:r>
              <a:rPr lang="en-GB" b="0" err="1"/>
              <a:t>laoreet</a:t>
            </a:r>
            <a:r>
              <a:rPr lang="en-GB" b="0"/>
              <a:t> dolore magna </a:t>
            </a:r>
            <a:r>
              <a:rPr lang="en-GB" b="0" err="1"/>
              <a:t>aliquam</a:t>
            </a:r>
            <a:r>
              <a:rPr lang="en-GB" b="0"/>
              <a:t> </a:t>
            </a:r>
            <a:r>
              <a:rPr lang="en-GB" b="0" err="1"/>
              <a:t>erat</a:t>
            </a:r>
            <a:r>
              <a:rPr lang="en-GB" b="0"/>
              <a:t> </a:t>
            </a:r>
            <a:r>
              <a:rPr lang="en-GB" b="0" err="1"/>
              <a:t>volutpat</a:t>
            </a:r>
            <a:r>
              <a:rPr lang="en-GB" b="0"/>
              <a:t>.</a:t>
            </a:r>
          </a:p>
        </p:txBody>
      </p:sp>
      <p:sp>
        <p:nvSpPr>
          <p:cNvPr id="2" name="TextBox 1">
            <a:extLst>
              <a:ext uri="{FF2B5EF4-FFF2-40B4-BE49-F238E27FC236}">
                <a16:creationId xmlns:a16="http://schemas.microsoft.com/office/drawing/2014/main" id="{543953B4-862C-0C97-4D55-AD9CE1E9414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F22C5EEF-14D1-9D32-F134-26B528B42C8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
        <p:nvSpPr>
          <p:cNvPr id="5" name="TextBox 4">
            <a:extLst>
              <a:ext uri="{FF2B5EF4-FFF2-40B4-BE49-F238E27FC236}">
                <a16:creationId xmlns:a16="http://schemas.microsoft.com/office/drawing/2014/main" id="{D5BFEF7C-9222-7BB1-EE6C-BE706C1AC89E}"/>
              </a:ext>
            </a:extLst>
          </p:cNvPr>
          <p:cNvSpPr txBox="1"/>
          <p:nvPr userDrawn="1"/>
        </p:nvSpPr>
        <p:spPr>
          <a:xfrm>
            <a:off x="665112" y="1873477"/>
            <a:ext cx="52258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8D4996"/>
                </a:solidFill>
                <a:latin typeface="Arial" panose="020B0604020202020204" pitchFamily="34" charset="0"/>
                <a:cs typeface="Arial" panose="020B0604020202020204" pitchFamily="34" charset="0"/>
              </a:rPr>
              <a:t>Lorem ipsum dolor sit </a:t>
            </a:r>
            <a:r>
              <a:rPr lang="en-US" sz="1800" b="1" err="1">
                <a:solidFill>
                  <a:srgbClr val="8D4996"/>
                </a:solidFill>
                <a:latin typeface="Arial" panose="020B0604020202020204" pitchFamily="34" charset="0"/>
                <a:cs typeface="Arial" panose="020B0604020202020204" pitchFamily="34" charset="0"/>
              </a:rPr>
              <a:t>amet</a:t>
            </a:r>
            <a:endParaRPr lang="en-US" sz="1800" b="1">
              <a:solidFill>
                <a:srgbClr val="8D4996"/>
              </a:solidFill>
              <a:latin typeface="Arial" panose="020B0604020202020204" pitchFamily="34" charset="0"/>
              <a:cs typeface="Arial" panose="020B0604020202020204" pitchFamily="34" charset="0"/>
            </a:endParaRPr>
          </a:p>
          <a:p>
            <a:endParaRPr lang="en-US"/>
          </a:p>
        </p:txBody>
      </p:sp>
      <p:sp>
        <p:nvSpPr>
          <p:cNvPr id="6" name="TextBox 5">
            <a:extLst>
              <a:ext uri="{FF2B5EF4-FFF2-40B4-BE49-F238E27FC236}">
                <a16:creationId xmlns:a16="http://schemas.microsoft.com/office/drawing/2014/main" id="{7FA16284-68E2-3B10-AFE5-BE459DDB333B}"/>
              </a:ext>
            </a:extLst>
          </p:cNvPr>
          <p:cNvSpPr txBox="1"/>
          <p:nvPr userDrawn="1"/>
        </p:nvSpPr>
        <p:spPr>
          <a:xfrm>
            <a:off x="6489811" y="1873477"/>
            <a:ext cx="518765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8D4996"/>
                </a:solidFill>
                <a:latin typeface="Arial" panose="020B0604020202020204" pitchFamily="34" charset="0"/>
                <a:cs typeface="Arial" panose="020B0604020202020204" pitchFamily="34" charset="0"/>
              </a:rPr>
              <a:t>Lorem ipsum dolor sit </a:t>
            </a:r>
            <a:r>
              <a:rPr lang="en-US" sz="1800" b="1" err="1">
                <a:solidFill>
                  <a:srgbClr val="8D4996"/>
                </a:solidFill>
                <a:latin typeface="Arial" panose="020B0604020202020204" pitchFamily="34" charset="0"/>
                <a:cs typeface="Arial" panose="020B0604020202020204" pitchFamily="34" charset="0"/>
              </a:rPr>
              <a:t>amet</a:t>
            </a:r>
            <a:endParaRPr lang="en-US" sz="1800" b="1">
              <a:solidFill>
                <a:srgbClr val="8D4996"/>
              </a:solidFill>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346733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B6D3788-8ABF-7425-3DA9-4A235659C45B}"/>
              </a:ext>
            </a:extLst>
          </p:cNvPr>
          <p:cNvSpPr>
            <a:spLocks noGrp="1"/>
          </p:cNvSpPr>
          <p:nvPr>
            <p:ph idx="22" hasCustomPrompt="1"/>
          </p:nvPr>
        </p:nvSpPr>
        <p:spPr>
          <a:xfrm>
            <a:off x="6424680" y="1946570"/>
            <a:ext cx="5217797"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 </a:t>
            </a:r>
          </a:p>
          <a:p>
            <a:endParaRPr lang="en-US" sz="1600">
              <a:latin typeface="Arial" panose="020B0604020202020204" pitchFamily="34" charset="0"/>
              <a:cs typeface="Arial" panose="020B0604020202020204" pitchFamily="34" charset="0"/>
            </a:endParaRPr>
          </a:p>
          <a:p>
            <a:r>
              <a:rPr lang="en-US" sz="1600" b="1">
                <a:solidFill>
                  <a:srgbClr val="8D4996"/>
                </a:solidFill>
                <a:latin typeface="Arial" panose="020B0604020202020204" pitchFamily="34" charset="0"/>
                <a:cs typeface="Arial" panose="020B0604020202020204" pitchFamily="34" charset="0"/>
              </a:rPr>
              <a:t>Lorem ipsum dolor sit </a:t>
            </a:r>
            <a:r>
              <a:rPr lang="en-US" sz="1600" b="1" err="1">
                <a:solidFill>
                  <a:srgbClr val="8D4996"/>
                </a:solidFill>
                <a:latin typeface="Arial" panose="020B0604020202020204" pitchFamily="34" charset="0"/>
                <a:cs typeface="Arial" panose="020B0604020202020204" pitchFamily="34" charset="0"/>
              </a:rPr>
              <a:t>amet</a:t>
            </a:r>
            <a:endParaRPr lang="en-US" sz="1600" b="1">
              <a:solidFill>
                <a:srgbClr val="8D4996"/>
              </a:solidFill>
              <a:latin typeface="Arial" panose="020B0604020202020204" pitchFamily="34" charset="0"/>
              <a:cs typeface="Arial" panose="020B0604020202020204" pitchFamily="34" charset="0"/>
            </a:endParaRPr>
          </a:p>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p>
        </p:txBody>
      </p:sp>
      <p:sp>
        <p:nvSpPr>
          <p:cNvPr id="14" name="Content Placeholder 2">
            <a:extLst>
              <a:ext uri="{FF2B5EF4-FFF2-40B4-BE49-F238E27FC236}">
                <a16:creationId xmlns:a16="http://schemas.microsoft.com/office/drawing/2014/main" id="{D9D1BC7E-BFDC-EB16-C812-887D693671F0}"/>
              </a:ext>
            </a:extLst>
          </p:cNvPr>
          <p:cNvSpPr>
            <a:spLocks noGrp="1"/>
          </p:cNvSpPr>
          <p:nvPr>
            <p:ph idx="29" hasCustomPrompt="1"/>
          </p:nvPr>
        </p:nvSpPr>
        <p:spPr>
          <a:xfrm>
            <a:off x="665113" y="1946570"/>
            <a:ext cx="5217797" cy="3610019"/>
          </a:xfrm>
          <a:prstGeom prst="rect">
            <a:avLst/>
          </a:prstGeom>
        </p:spPr>
        <p:txBody>
          <a:bodyPr/>
          <a:lstStyle>
            <a:lvl1pPr marL="0" indent="0">
              <a:buNone/>
              <a:defRPr sz="1400">
                <a:latin typeface="Santander Micro Text SemiBold" panose="020B0504020201010104" pitchFamily="34" charset="77"/>
                <a:cs typeface="Santander Micro Text SemiBold" panose="020B0504020201010104" pitchFamily="34" charset="77"/>
              </a:defRPr>
            </a:lvl1pPr>
          </a:lstStyle>
          <a:p>
            <a:r>
              <a:rPr lang="en-US" sz="1600" err="1">
                <a:latin typeface="Arial" panose="020B0604020202020204" pitchFamily="34" charset="0"/>
                <a:cs typeface="Arial" panose="020B0604020202020204" pitchFamily="34" charset="0"/>
              </a:rPr>
              <a:t>Exerci</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tation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ullamcorper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suscipit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lobortis</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nisl</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aliquip</a:t>
            </a:r>
            <a:r>
              <a:rPr lang="en-US" sz="1600">
                <a:latin typeface="Arial" panose="020B0604020202020204" pitchFamily="34" charset="0"/>
                <a:cs typeface="Arial" panose="020B0604020202020204" pitchFamily="34" charset="0"/>
              </a:rPr>
              <a:t> ex </a:t>
            </a:r>
            <a:r>
              <a:rPr lang="en-US" sz="1600" err="1">
                <a:latin typeface="Arial" panose="020B0604020202020204" pitchFamily="34" charset="0"/>
                <a:cs typeface="Arial" panose="020B0604020202020204" pitchFamily="34" charset="0"/>
              </a:rPr>
              <a:t>ea</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commodo</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consequat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 Lorem ipsum dolor sit </a:t>
            </a:r>
            <a:r>
              <a:rPr lang="en-US" sz="1600" err="1">
                <a:latin typeface="Arial" panose="020B0604020202020204" pitchFamily="34" charset="0"/>
                <a:cs typeface="Arial" panose="020B0604020202020204" pitchFamily="34" charset="0"/>
              </a:rPr>
              <a:t>amet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consectetuer</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adipiscing</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elit</a:t>
            </a:r>
            <a:r>
              <a:rPr lang="en-US" sz="1600">
                <a:latin typeface="Arial" panose="020B0604020202020204" pitchFamily="34" charset="0"/>
                <a:cs typeface="Arial" panose="020B0604020202020204" pitchFamily="34" charset="0"/>
              </a:rPr>
              <a:t>, sed diam </a:t>
            </a:r>
            <a:r>
              <a:rPr lang="en-US" sz="1600" err="1">
                <a:latin typeface="Arial" panose="020B0604020202020204" pitchFamily="34" charset="0"/>
                <a:cs typeface="Arial" panose="020B0604020202020204" pitchFamily="34" charset="0"/>
              </a:rPr>
              <a:t>nonummy</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nibh</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euismod</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tincidunt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ut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laoreet</a:t>
            </a:r>
            <a:r>
              <a:rPr lang="en-US" sz="1600">
                <a:latin typeface="Arial" panose="020B0604020202020204" pitchFamily="34" charset="0"/>
                <a:cs typeface="Arial" panose="020B0604020202020204" pitchFamily="34" charset="0"/>
              </a:rPr>
              <a:t> dolore magna </a:t>
            </a:r>
            <a:r>
              <a:rPr lang="en-US" sz="1600" err="1">
                <a:latin typeface="Arial" panose="020B0604020202020204" pitchFamily="34" charset="0"/>
                <a:cs typeface="Arial" panose="020B0604020202020204" pitchFamily="34" charset="0"/>
              </a:rPr>
              <a:t>aliquam</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erat</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volutpat</a:t>
            </a:r>
            <a:r>
              <a:rPr lang="en-US" sz="1600">
                <a:latin typeface="Arial" panose="020B0604020202020204" pitchFamily="34" charset="0"/>
                <a:cs typeface="Arial" panose="020B0604020202020204" pitchFamily="34" charset="0"/>
              </a:rPr>
              <a:t>.</a:t>
            </a:r>
          </a:p>
        </p:txBody>
      </p:sp>
      <p:sp>
        <p:nvSpPr>
          <p:cNvPr id="4" name="Content Placeholder 2">
            <a:extLst>
              <a:ext uri="{FF2B5EF4-FFF2-40B4-BE49-F238E27FC236}">
                <a16:creationId xmlns:a16="http://schemas.microsoft.com/office/drawing/2014/main" id="{307D017B-9A5E-3F5E-BADE-915CEE183E63}"/>
              </a:ext>
            </a:extLst>
          </p:cNvPr>
          <p:cNvSpPr>
            <a:spLocks noGrp="1"/>
          </p:cNvSpPr>
          <p:nvPr>
            <p:ph idx="10" hasCustomPrompt="1"/>
          </p:nvPr>
        </p:nvSpPr>
        <p:spPr>
          <a:xfrm>
            <a:off x="665113" y="470754"/>
            <a:ext cx="9631190"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5" name="Content Placeholder 2">
            <a:extLst>
              <a:ext uri="{FF2B5EF4-FFF2-40B4-BE49-F238E27FC236}">
                <a16:creationId xmlns:a16="http://schemas.microsoft.com/office/drawing/2014/main" id="{79722932-B424-FFBB-1FBB-3D240B7389B3}"/>
              </a:ext>
            </a:extLst>
          </p:cNvPr>
          <p:cNvSpPr>
            <a:spLocks noGrp="1"/>
          </p:cNvSpPr>
          <p:nvPr>
            <p:ph idx="30" hasCustomPrompt="1"/>
          </p:nvPr>
        </p:nvSpPr>
        <p:spPr>
          <a:xfrm>
            <a:off x="665113" y="1126140"/>
            <a:ext cx="9631190" cy="599931"/>
          </a:xfrm>
          <a:prstGeom prst="rect">
            <a:avLst/>
          </a:prstGeom>
        </p:spPr>
        <p:txBody>
          <a:bodyPr/>
          <a:lstStyle>
            <a:lvl1pPr marL="0" indent="0">
              <a:buNone/>
              <a:defRPr sz="2800" b="0" i="0">
                <a:latin typeface="Arial" panose="020B0604020202020204" pitchFamily="34" charset="0"/>
                <a:cs typeface="Arial" panose="020B0604020202020204" pitchFamily="34" charset="0"/>
              </a:defRPr>
            </a:lvl1pPr>
          </a:lstStyle>
          <a:p>
            <a:pPr lvl="0"/>
            <a:r>
              <a:rPr lang="en-GB"/>
              <a:t>Subtitle</a:t>
            </a:r>
          </a:p>
        </p:txBody>
      </p:sp>
      <p:sp>
        <p:nvSpPr>
          <p:cNvPr id="3" name="TextBox 2">
            <a:extLst>
              <a:ext uri="{FF2B5EF4-FFF2-40B4-BE49-F238E27FC236}">
                <a16:creationId xmlns:a16="http://schemas.microsoft.com/office/drawing/2014/main" id="{528B0E29-9A8C-F7AD-771F-910380C118F0}"/>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6" name="Picture 5" descr="A close-up of a logo&#10;&#10;Description automatically generated">
            <a:extLst>
              <a:ext uri="{FF2B5EF4-FFF2-40B4-BE49-F238E27FC236}">
                <a16:creationId xmlns:a16="http://schemas.microsoft.com/office/drawing/2014/main" id="{D6F28757-0A0D-9737-37BE-2D8A43A23C6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156942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5D5D89-7118-3F08-EE14-4A1BA46E7B40}"/>
              </a:ext>
            </a:extLst>
          </p:cNvPr>
          <p:cNvSpPr/>
          <p:nvPr userDrawn="1"/>
        </p:nvSpPr>
        <p:spPr>
          <a:xfrm>
            <a:off x="0" y="0"/>
            <a:ext cx="12192000" cy="6858000"/>
          </a:xfrm>
          <a:prstGeom prst="rect">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8D4996"/>
              </a:solidFill>
            </a:endParaRPr>
          </a:p>
        </p:txBody>
      </p:sp>
      <p:sp>
        <p:nvSpPr>
          <p:cNvPr id="6" name="Content Placeholder 2">
            <a:extLst>
              <a:ext uri="{FF2B5EF4-FFF2-40B4-BE49-F238E27FC236}">
                <a16:creationId xmlns:a16="http://schemas.microsoft.com/office/drawing/2014/main" id="{1E44CC7B-21F3-3D05-377A-68B16151A256}"/>
              </a:ext>
            </a:extLst>
          </p:cNvPr>
          <p:cNvSpPr>
            <a:spLocks noGrp="1"/>
          </p:cNvSpPr>
          <p:nvPr>
            <p:ph idx="10" hasCustomPrompt="1"/>
          </p:nvPr>
        </p:nvSpPr>
        <p:spPr>
          <a:xfrm>
            <a:off x="4636117" y="2708706"/>
            <a:ext cx="2919761" cy="599931"/>
          </a:xfrm>
          <a:prstGeom prst="rect">
            <a:avLst/>
          </a:prstGeom>
        </p:spPr>
        <p:txBody>
          <a:bodyPr/>
          <a:lstStyle>
            <a:lvl1pPr marL="0" indent="0" algn="ctr">
              <a:buNone/>
              <a:defRPr sz="3600" b="1" i="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a:solidFill>
                  <a:schemeClr val="bg1"/>
                </a:solidFill>
                <a:latin typeface="Arial Black" panose="020B0604020202020204" pitchFamily="34" charset="0"/>
                <a:cs typeface="Arial Black" panose="020B0604020202020204" pitchFamily="34" charset="0"/>
              </a:rPr>
              <a:t>Thank you</a:t>
            </a:r>
          </a:p>
          <a:p>
            <a:pPr lvl="0"/>
            <a:endParaRPr lang="en-GB"/>
          </a:p>
        </p:txBody>
      </p:sp>
      <p:sp>
        <p:nvSpPr>
          <p:cNvPr id="9" name="Content Placeholder 2">
            <a:extLst>
              <a:ext uri="{FF2B5EF4-FFF2-40B4-BE49-F238E27FC236}">
                <a16:creationId xmlns:a16="http://schemas.microsoft.com/office/drawing/2014/main" id="{D42433E1-FCA4-276A-83C5-C750D7CBC313}"/>
              </a:ext>
            </a:extLst>
          </p:cNvPr>
          <p:cNvSpPr>
            <a:spLocks noGrp="1"/>
          </p:cNvSpPr>
          <p:nvPr>
            <p:ph idx="11" hasCustomPrompt="1"/>
          </p:nvPr>
        </p:nvSpPr>
        <p:spPr>
          <a:xfrm>
            <a:off x="3244311" y="4560734"/>
            <a:ext cx="5703375" cy="599931"/>
          </a:xfrm>
          <a:prstGeom prst="rect">
            <a:avLst/>
          </a:prstGeom>
        </p:spPr>
        <p:txBody>
          <a:bodyPr/>
          <a:lstStyle>
            <a:lvl1pPr marL="0" indent="0" algn="ctr">
              <a:buNone/>
              <a:defRPr sz="1100" b="0" i="0">
                <a:solidFill>
                  <a:schemeClr val="bg1"/>
                </a:solidFill>
                <a:latin typeface="Arial" panose="020B0604020202020204" pitchFamily="34" charset="0"/>
                <a:cs typeface="Arial" panose="020B0604020202020204" pitchFamily="34" charset="0"/>
              </a:defRPr>
            </a:lvl1pPr>
          </a:lstStyle>
          <a:p>
            <a:pPr lvl="0"/>
            <a:r>
              <a:rPr lang="en-GB"/>
              <a:t>The funding acknowledgement should be: This project is supported by the Innovative Health Initiative Joint Undertaking (JU) under grant agreement No 101112185. The JU receives support from the European Union’s Horizon Europe research and innovation programme and life science industries represented by MedTech Europe, COCIR, EFPIA, Vaccines Europe and </a:t>
            </a:r>
            <a:r>
              <a:rPr lang="en-GB" err="1"/>
              <a:t>EuropaBio</a:t>
            </a:r>
            <a:r>
              <a:rPr lang="en-GB"/>
              <a:t>. </a:t>
            </a:r>
          </a:p>
        </p:txBody>
      </p:sp>
      <p:sp>
        <p:nvSpPr>
          <p:cNvPr id="10" name="Rectangle 9">
            <a:extLst>
              <a:ext uri="{FF2B5EF4-FFF2-40B4-BE49-F238E27FC236}">
                <a16:creationId xmlns:a16="http://schemas.microsoft.com/office/drawing/2014/main" id="{9CB5F9BF-E9A0-66A8-032A-23230731EFE8}"/>
              </a:ext>
            </a:extLst>
          </p:cNvPr>
          <p:cNvSpPr/>
          <p:nvPr userDrawn="1"/>
        </p:nvSpPr>
        <p:spPr>
          <a:xfrm>
            <a:off x="0" y="6017342"/>
            <a:ext cx="12192000" cy="840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F3168FA-24E1-CFEC-F8EA-CAF49D476EAF}"/>
              </a:ext>
            </a:extLst>
          </p:cNvPr>
          <p:cNvPicPr>
            <a:picLocks noChangeAspect="1"/>
          </p:cNvPicPr>
          <p:nvPr userDrawn="1"/>
        </p:nvPicPr>
        <p:blipFill>
          <a:blip r:embed="rId2"/>
          <a:stretch>
            <a:fillRect/>
          </a:stretch>
        </p:blipFill>
        <p:spPr>
          <a:xfrm>
            <a:off x="2838199" y="6180891"/>
            <a:ext cx="6515601" cy="414701"/>
          </a:xfrm>
          <a:prstGeom prst="rect">
            <a:avLst/>
          </a:prstGeom>
        </p:spPr>
      </p:pic>
    </p:spTree>
    <p:extLst>
      <p:ext uri="{BB962C8B-B14F-4D97-AF65-F5344CB8AC3E}">
        <p14:creationId xmlns:p14="http://schemas.microsoft.com/office/powerpoint/2010/main" val="2043529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and Guidelines 1">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3" name="TextBox 2">
            <a:extLst>
              <a:ext uri="{FF2B5EF4-FFF2-40B4-BE49-F238E27FC236}">
                <a16:creationId xmlns:a16="http://schemas.microsoft.com/office/drawing/2014/main" id="{1BCFB53E-1B14-8ED5-E0D8-0900B8A908A8}"/>
              </a:ext>
            </a:extLst>
          </p:cNvPr>
          <p:cNvSpPr txBox="1"/>
          <p:nvPr userDrawn="1"/>
        </p:nvSpPr>
        <p:spPr>
          <a:xfrm>
            <a:off x="609921" y="468351"/>
            <a:ext cx="4611007"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Brand Essentials</a:t>
            </a:r>
          </a:p>
        </p:txBody>
      </p:sp>
      <p:sp>
        <p:nvSpPr>
          <p:cNvPr id="6" name="TextBox 5">
            <a:extLst>
              <a:ext uri="{FF2B5EF4-FFF2-40B4-BE49-F238E27FC236}">
                <a16:creationId xmlns:a16="http://schemas.microsoft.com/office/drawing/2014/main" id="{3F10FFF2-44C3-680A-6349-3593D42578BE}"/>
              </a:ext>
            </a:extLst>
          </p:cNvPr>
          <p:cNvSpPr txBox="1"/>
          <p:nvPr userDrawn="1"/>
        </p:nvSpPr>
        <p:spPr>
          <a:xfrm>
            <a:off x="667500" y="1622522"/>
            <a:ext cx="3235703" cy="369332"/>
          </a:xfrm>
          <a:prstGeom prst="rect">
            <a:avLst/>
          </a:prstGeom>
          <a:noFill/>
        </p:spPr>
        <p:txBody>
          <a:bodyPr wrap="square" rtlCol="0">
            <a:spAutoFit/>
          </a:bodyPr>
          <a:lstStyle/>
          <a:p>
            <a:r>
              <a:rPr lang="en-GB" sz="1800" i="1">
                <a:solidFill>
                  <a:srgbClr val="021959"/>
                </a:solidFill>
                <a:effectLst/>
                <a:latin typeface="Arial" panose="020B0604020202020204" pitchFamily="34" charset="0"/>
                <a:cs typeface="Arial" panose="020B0604020202020204" pitchFamily="34" charset="0"/>
              </a:rPr>
              <a:t>Primary Colours: </a:t>
            </a:r>
            <a:endParaRPr lang="en-GB" i="1">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268DE46-CDE4-4D66-1148-DEB87C0F3FAD}"/>
              </a:ext>
            </a:extLst>
          </p:cNvPr>
          <p:cNvPicPr>
            <a:picLocks noChangeAspect="1"/>
          </p:cNvPicPr>
          <p:nvPr userDrawn="1"/>
        </p:nvPicPr>
        <p:blipFill>
          <a:blip r:embed="rId3"/>
          <a:stretch>
            <a:fillRect/>
          </a:stretch>
        </p:blipFill>
        <p:spPr>
          <a:xfrm>
            <a:off x="667500" y="1155938"/>
            <a:ext cx="1059929" cy="117770"/>
          </a:xfrm>
          <a:prstGeom prst="rect">
            <a:avLst/>
          </a:prstGeom>
        </p:spPr>
      </p:pic>
      <p:sp>
        <p:nvSpPr>
          <p:cNvPr id="9" name="TextBox 8">
            <a:extLst>
              <a:ext uri="{FF2B5EF4-FFF2-40B4-BE49-F238E27FC236}">
                <a16:creationId xmlns:a16="http://schemas.microsoft.com/office/drawing/2014/main" id="{08FA884F-4759-8590-0066-EB611F029ADA}"/>
              </a:ext>
            </a:extLst>
          </p:cNvPr>
          <p:cNvSpPr txBox="1"/>
          <p:nvPr userDrawn="1"/>
        </p:nvSpPr>
        <p:spPr>
          <a:xfrm>
            <a:off x="763023" y="3954935"/>
            <a:ext cx="6293473" cy="395429"/>
          </a:xfrm>
          <a:prstGeom prst="rect">
            <a:avLst/>
          </a:prstGeom>
          <a:noFill/>
        </p:spPr>
        <p:txBody>
          <a:bodyPr wrap="square" rtlCol="0">
            <a:spAutoFit/>
          </a:bodyPr>
          <a:lstStyle/>
          <a:p>
            <a:pPr>
              <a:lnSpc>
                <a:spcPct val="120000"/>
              </a:lnSpc>
              <a:spcAft>
                <a:spcPts val="1000"/>
              </a:spcAft>
            </a:pPr>
            <a:r>
              <a:rPr lang="en-GB" sz="1800" i="1">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Font: </a:t>
            </a:r>
            <a:r>
              <a:rPr lang="en-GB" sz="1800" b="1" i="1">
                <a:solidFill>
                  <a:srgbClr val="1E2C4C"/>
                </a:solidFill>
                <a:effectLst/>
                <a:latin typeface="Arial" panose="020B0604020202020204" pitchFamily="34" charset="0"/>
                <a:ea typeface="Times New Roman" panose="02020603050405020304" pitchFamily="18" charset="0"/>
                <a:cs typeface="Times New Roman" panose="02020603050405020304" pitchFamily="18" charset="0"/>
              </a:rPr>
              <a:t>Arial</a:t>
            </a:r>
            <a:endParaRPr lang="en-GB" sz="1800" b="1" i="1">
              <a:solidFill>
                <a:srgbClr val="1E2C4C"/>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D66A84C6-AB4B-4AA2-5282-06D2DD014D93}"/>
              </a:ext>
            </a:extLst>
          </p:cNvPr>
          <p:cNvSpPr/>
          <p:nvPr userDrawn="1"/>
        </p:nvSpPr>
        <p:spPr>
          <a:xfrm>
            <a:off x="647205" y="2306892"/>
            <a:ext cx="1197685" cy="1197685"/>
          </a:xfrm>
          <a:prstGeom prst="ellipse">
            <a:avLst/>
          </a:prstGeom>
          <a:solidFill>
            <a:srgbClr val="1E2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F173A1F-B066-0CCC-28DD-B38E2FC694EA}"/>
              </a:ext>
            </a:extLst>
          </p:cNvPr>
          <p:cNvSpPr/>
          <p:nvPr userDrawn="1"/>
        </p:nvSpPr>
        <p:spPr>
          <a:xfrm>
            <a:off x="1696219" y="2306892"/>
            <a:ext cx="1197685" cy="1197685"/>
          </a:xfrm>
          <a:prstGeom prst="ellipse">
            <a:avLst/>
          </a:prstGeom>
          <a:solidFill>
            <a:srgbClr val="4C3E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EA09760-2BC8-222C-CBA6-B5C17C2665B8}"/>
              </a:ext>
            </a:extLst>
          </p:cNvPr>
          <p:cNvSpPr/>
          <p:nvPr userDrawn="1"/>
        </p:nvSpPr>
        <p:spPr>
          <a:xfrm>
            <a:off x="2745233" y="2306892"/>
            <a:ext cx="1197685" cy="1197685"/>
          </a:xfrm>
          <a:prstGeom prst="ellipse">
            <a:avLst/>
          </a:prstGeom>
          <a:solidFill>
            <a:srgbClr val="6292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F4A0A7F-43EF-481E-6920-2CE154901175}"/>
              </a:ext>
            </a:extLst>
          </p:cNvPr>
          <p:cNvSpPr/>
          <p:nvPr userDrawn="1"/>
        </p:nvSpPr>
        <p:spPr>
          <a:xfrm>
            <a:off x="4231221" y="2295334"/>
            <a:ext cx="1197685" cy="1197685"/>
          </a:xfrm>
          <a:prstGeom prst="ellipse">
            <a:avLst/>
          </a:prstGeom>
          <a:solidFill>
            <a:srgbClr val="492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92776"/>
              </a:solidFill>
            </a:endParaRPr>
          </a:p>
        </p:txBody>
      </p:sp>
      <p:sp>
        <p:nvSpPr>
          <p:cNvPr id="15" name="Oval 14">
            <a:extLst>
              <a:ext uri="{FF2B5EF4-FFF2-40B4-BE49-F238E27FC236}">
                <a16:creationId xmlns:a16="http://schemas.microsoft.com/office/drawing/2014/main" id="{B2C5A178-ED2A-7552-85DE-13077445FD5D}"/>
              </a:ext>
            </a:extLst>
          </p:cNvPr>
          <p:cNvSpPr/>
          <p:nvPr userDrawn="1"/>
        </p:nvSpPr>
        <p:spPr>
          <a:xfrm>
            <a:off x="5301550" y="2306892"/>
            <a:ext cx="1197685" cy="1197685"/>
          </a:xfrm>
          <a:prstGeom prst="ellipse">
            <a:avLst/>
          </a:prstGeom>
          <a:solidFill>
            <a:srgbClr val="8D4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3F4344A-4870-39FB-8FFE-4EBD741D9490}"/>
              </a:ext>
            </a:extLst>
          </p:cNvPr>
          <p:cNvSpPr txBox="1"/>
          <p:nvPr userDrawn="1"/>
        </p:nvSpPr>
        <p:spPr>
          <a:xfrm>
            <a:off x="763023" y="2746245"/>
            <a:ext cx="101639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#1E2C4C </a:t>
            </a:r>
            <a:endParaRPr lang="en-GB" sz="140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752900E-EB8B-593A-7E8F-9C544E3680EB}"/>
              </a:ext>
            </a:extLst>
          </p:cNvPr>
          <p:cNvSpPr txBox="1"/>
          <p:nvPr userDrawn="1"/>
        </p:nvSpPr>
        <p:spPr>
          <a:xfrm>
            <a:off x="1825975" y="2746244"/>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#4C3E91 </a:t>
            </a:r>
            <a:endParaRPr lang="en-GB" sz="140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3CE0EE4-1964-98A5-82BD-EC7A187144FB}"/>
              </a:ext>
            </a:extLst>
          </p:cNvPr>
          <p:cNvSpPr txBox="1"/>
          <p:nvPr userDrawn="1"/>
        </p:nvSpPr>
        <p:spPr>
          <a:xfrm>
            <a:off x="2893998" y="2746244"/>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#6292CB </a:t>
            </a:r>
            <a:endParaRPr lang="en-GB" sz="140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10CA11D-0C4D-3ACC-AC99-4436521CF0F6}"/>
              </a:ext>
            </a:extLst>
          </p:cNvPr>
          <p:cNvSpPr txBox="1"/>
          <p:nvPr userDrawn="1"/>
        </p:nvSpPr>
        <p:spPr>
          <a:xfrm>
            <a:off x="4416251" y="2751845"/>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#492776 </a:t>
            </a:r>
            <a:endParaRPr lang="en-GB" sz="1400">
              <a:solidFill>
                <a:schemeClr val="bg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C8EAF885-053C-D530-E2FA-9AC55373FBBE}"/>
              </a:ext>
            </a:extLst>
          </p:cNvPr>
          <p:cNvSpPr txBox="1"/>
          <p:nvPr userDrawn="1"/>
        </p:nvSpPr>
        <p:spPr>
          <a:xfrm>
            <a:off x="5471042" y="2757250"/>
            <a:ext cx="927929" cy="307777"/>
          </a:xfrm>
          <a:prstGeom prst="rect">
            <a:avLst/>
          </a:prstGeom>
          <a:noFill/>
        </p:spPr>
        <p:txBody>
          <a:bodyPr wrap="square" rtlCol="0">
            <a:spAutoFit/>
          </a:bodyPr>
          <a:lstStyle/>
          <a:p>
            <a:r>
              <a:rPr lang="en-GB" sz="1400" b="0">
                <a:solidFill>
                  <a:schemeClr val="bg1"/>
                </a:solidFill>
                <a:effectLst/>
                <a:latin typeface="Arial" panose="020B0604020202020204" pitchFamily="34" charset="0"/>
                <a:cs typeface="Arial" panose="020B0604020202020204" pitchFamily="34" charset="0"/>
              </a:rPr>
              <a:t>#8D4996 </a:t>
            </a:r>
            <a:endParaRPr lang="en-GB" sz="140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2E1C9CE-F532-27C3-B420-59B04F97D13C}"/>
              </a:ext>
            </a:extLst>
          </p:cNvPr>
          <p:cNvSpPr txBox="1"/>
          <p:nvPr userDrawn="1"/>
        </p:nvSpPr>
        <p:spPr>
          <a:xfrm>
            <a:off x="7384534" y="1622522"/>
            <a:ext cx="3235703" cy="394210"/>
          </a:xfrm>
          <a:prstGeom prst="rect">
            <a:avLst/>
          </a:prstGeom>
          <a:noFill/>
        </p:spPr>
        <p:txBody>
          <a:bodyPr wrap="square" rtlCol="0">
            <a:spAutoFit/>
          </a:bodyPr>
          <a:lstStyle/>
          <a:p>
            <a:pPr>
              <a:lnSpc>
                <a:spcPct val="120000"/>
              </a:lnSpc>
              <a:spcAft>
                <a:spcPts val="1000"/>
              </a:spcAft>
            </a:pPr>
            <a:r>
              <a:rPr lang="en-GB" sz="1800" i="1">
                <a:solidFill>
                  <a:srgbClr val="021959"/>
                </a:solidFill>
                <a:effectLst/>
                <a:latin typeface="Arial" panose="020B0604020202020204" pitchFamily="34" charset="0"/>
                <a:cs typeface="Arial" panose="020B0604020202020204" pitchFamily="34" charset="0"/>
              </a:rPr>
              <a:t>Secondary Colours</a:t>
            </a:r>
            <a:r>
              <a:rPr lang="en-GB" sz="1800" i="1">
                <a:solidFill>
                  <a:srgbClr val="1E2C4C"/>
                </a:solidFill>
                <a:effectLst/>
                <a:latin typeface="Arial" panose="020B0604020202020204" pitchFamily="34" charset="0"/>
                <a:ea typeface="Times New Roman" panose="02020603050405020304" pitchFamily="18" charset="0"/>
                <a:cs typeface="Arial" panose="020B0604020202020204" pitchFamily="34" charset="0"/>
              </a:rPr>
              <a:t>:</a:t>
            </a:r>
          </a:p>
        </p:txBody>
      </p:sp>
      <p:sp>
        <p:nvSpPr>
          <p:cNvPr id="22" name="Oval 21">
            <a:extLst>
              <a:ext uri="{FF2B5EF4-FFF2-40B4-BE49-F238E27FC236}">
                <a16:creationId xmlns:a16="http://schemas.microsoft.com/office/drawing/2014/main" id="{7678F848-FBD8-BAA0-4829-2F4A5EF61F42}"/>
              </a:ext>
            </a:extLst>
          </p:cNvPr>
          <p:cNvSpPr/>
          <p:nvPr userDrawn="1"/>
        </p:nvSpPr>
        <p:spPr>
          <a:xfrm>
            <a:off x="7364239" y="2306892"/>
            <a:ext cx="1197685" cy="1197685"/>
          </a:xfrm>
          <a:prstGeom prst="ellipse">
            <a:avLst/>
          </a:prstGeom>
          <a:solidFill>
            <a:srgbClr val="6BB6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0BDA4A8-66F2-8EB4-FBFC-F53078DBFF41}"/>
              </a:ext>
            </a:extLst>
          </p:cNvPr>
          <p:cNvSpPr/>
          <p:nvPr userDrawn="1"/>
        </p:nvSpPr>
        <p:spPr>
          <a:xfrm>
            <a:off x="8413253" y="2306892"/>
            <a:ext cx="1197685" cy="1197685"/>
          </a:xfrm>
          <a:prstGeom prst="ellipse">
            <a:avLst/>
          </a:prstGeom>
          <a:solidFill>
            <a:srgbClr val="E38A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11CDDF0-EE3A-266B-F142-846B4802178E}"/>
              </a:ext>
            </a:extLst>
          </p:cNvPr>
          <p:cNvSpPr/>
          <p:nvPr userDrawn="1"/>
        </p:nvSpPr>
        <p:spPr>
          <a:xfrm>
            <a:off x="9462267" y="2306892"/>
            <a:ext cx="1197685" cy="1197685"/>
          </a:xfrm>
          <a:prstGeom prst="ellipse">
            <a:avLst/>
          </a:prstGeom>
          <a:solidFill>
            <a:srgbClr val="F2C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4B35345-8835-5A69-1AC5-8EF152446008}"/>
              </a:ext>
            </a:extLst>
          </p:cNvPr>
          <p:cNvSpPr txBox="1"/>
          <p:nvPr userDrawn="1"/>
        </p:nvSpPr>
        <p:spPr>
          <a:xfrm>
            <a:off x="7480057" y="2746245"/>
            <a:ext cx="101639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#6BB6A8 </a:t>
            </a:r>
            <a:endParaRPr lang="en-GB" sz="1400">
              <a:solidFill>
                <a:srgbClr val="1E2C4C"/>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2E32BDE-D0F9-A7D3-E76D-F818799E0ED4}"/>
              </a:ext>
            </a:extLst>
          </p:cNvPr>
          <p:cNvSpPr txBox="1"/>
          <p:nvPr userDrawn="1"/>
        </p:nvSpPr>
        <p:spPr>
          <a:xfrm>
            <a:off x="8543009" y="2746244"/>
            <a:ext cx="92792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#E38A81 </a:t>
            </a:r>
            <a:endParaRPr lang="en-GB" sz="1400">
              <a:solidFill>
                <a:srgbClr val="1E2C4C"/>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86ED20B-80F4-8732-9AD5-373F1F64F666}"/>
              </a:ext>
            </a:extLst>
          </p:cNvPr>
          <p:cNvSpPr txBox="1"/>
          <p:nvPr userDrawn="1"/>
        </p:nvSpPr>
        <p:spPr>
          <a:xfrm>
            <a:off x="9611032" y="2746244"/>
            <a:ext cx="927929" cy="307777"/>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#F2C666 </a:t>
            </a:r>
            <a:endParaRPr lang="en-GB" sz="1400">
              <a:solidFill>
                <a:srgbClr val="1E2C4C"/>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E7222EB-904E-662F-B860-069172ED71B2}"/>
              </a:ext>
            </a:extLst>
          </p:cNvPr>
          <p:cNvSpPr/>
          <p:nvPr userDrawn="1"/>
        </p:nvSpPr>
        <p:spPr>
          <a:xfrm>
            <a:off x="10511281" y="2306892"/>
            <a:ext cx="1197685" cy="1197685"/>
          </a:xfrm>
          <a:prstGeom prst="ellipse">
            <a:avLst/>
          </a:prstGeom>
          <a:solidFill>
            <a:srgbClr val="E8E0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F5F5BDB-A30E-2E33-C605-2EADB595D960}"/>
              </a:ext>
            </a:extLst>
          </p:cNvPr>
          <p:cNvSpPr txBox="1"/>
          <p:nvPr userDrawn="1"/>
        </p:nvSpPr>
        <p:spPr>
          <a:xfrm>
            <a:off x="10660046" y="2746244"/>
            <a:ext cx="967023" cy="523220"/>
          </a:xfrm>
          <a:prstGeom prst="rect">
            <a:avLst/>
          </a:prstGeom>
          <a:noFill/>
        </p:spPr>
        <p:txBody>
          <a:bodyPr wrap="square" rtlCol="0">
            <a:spAutoFit/>
          </a:bodyPr>
          <a:lstStyle/>
          <a:p>
            <a:r>
              <a:rPr lang="en-GB" sz="1400" b="0">
                <a:solidFill>
                  <a:srgbClr val="1E2C4C"/>
                </a:solidFill>
                <a:effectLst/>
                <a:latin typeface="Arial" panose="020B0604020202020204" pitchFamily="34" charset="0"/>
                <a:cs typeface="Arial" panose="020B0604020202020204" pitchFamily="34" charset="0"/>
              </a:rPr>
              <a:t>#E8E0DA </a:t>
            </a:r>
            <a:endParaRPr lang="en-GB" sz="1400">
              <a:solidFill>
                <a:srgbClr val="1E2C4C"/>
              </a:solidFill>
              <a:latin typeface="Arial" panose="020B0604020202020204" pitchFamily="34" charset="0"/>
              <a:cs typeface="Arial" panose="020B0604020202020204" pitchFamily="34" charset="0"/>
            </a:endParaRPr>
          </a:p>
          <a:p>
            <a:r>
              <a:rPr lang="en-GB" sz="1400" b="0">
                <a:solidFill>
                  <a:srgbClr val="1E2C4C"/>
                </a:solidFill>
                <a:effectLst/>
                <a:latin typeface="Arial" panose="020B0604020202020204" pitchFamily="34" charset="0"/>
                <a:cs typeface="Arial" panose="020B0604020202020204" pitchFamily="34" charset="0"/>
              </a:rPr>
              <a:t> </a:t>
            </a:r>
            <a:endParaRPr lang="en-GB" sz="1400">
              <a:solidFill>
                <a:srgbClr val="1E2C4C"/>
              </a:solidFill>
              <a:latin typeface="Arial" panose="020B0604020202020204" pitchFamily="34" charset="0"/>
              <a:cs typeface="Arial" panose="020B0604020202020204" pitchFamily="34" charset="0"/>
            </a:endParaRPr>
          </a:p>
        </p:txBody>
      </p:sp>
      <p:sp>
        <p:nvSpPr>
          <p:cNvPr id="30" name="object 5">
            <a:extLst>
              <a:ext uri="{FF2B5EF4-FFF2-40B4-BE49-F238E27FC236}">
                <a16:creationId xmlns:a16="http://schemas.microsoft.com/office/drawing/2014/main" id="{FB0F6E71-640A-BA04-ED5E-F09F65435361}"/>
              </a:ext>
            </a:extLst>
          </p:cNvPr>
          <p:cNvSpPr txBox="1"/>
          <p:nvPr userDrawn="1"/>
        </p:nvSpPr>
        <p:spPr>
          <a:xfrm>
            <a:off x="2387341" y="3966493"/>
            <a:ext cx="4669155" cy="1962717"/>
          </a:xfrm>
          <a:prstGeom prst="rect">
            <a:avLst/>
          </a:prstGeom>
        </p:spPr>
        <p:txBody>
          <a:bodyPr vert="horz" wrap="square" lIns="0" tIns="31115" rIns="0" bIns="0" rtlCol="0">
            <a:spAutoFit/>
          </a:bodyPr>
          <a:lstStyle/>
          <a:p>
            <a:pPr marL="17145">
              <a:lnSpc>
                <a:spcPct val="100000"/>
              </a:lnSpc>
              <a:spcBef>
                <a:spcPts val="245"/>
              </a:spcBef>
            </a:pPr>
            <a:r>
              <a:rPr sz="1200">
                <a:solidFill>
                  <a:srgbClr val="1E2C4C"/>
                </a:solidFill>
                <a:latin typeface="Montserrat-Light"/>
                <a:cs typeface="Montserrat-Light"/>
              </a:rPr>
              <a:t>Arial</a:t>
            </a:r>
            <a:r>
              <a:rPr sz="1200" spc="-25">
                <a:solidFill>
                  <a:srgbClr val="1E2C4C"/>
                </a:solidFill>
                <a:latin typeface="Montserrat-Light"/>
                <a:cs typeface="Montserrat-Light"/>
              </a:rPr>
              <a:t> </a:t>
            </a:r>
            <a:r>
              <a:rPr sz="1200" spc="-20">
                <a:solidFill>
                  <a:srgbClr val="1E2C4C"/>
                </a:solidFill>
                <a:latin typeface="Montserrat-Light"/>
                <a:cs typeface="Montserrat-Light"/>
              </a:rPr>
              <a:t>Bold</a:t>
            </a:r>
            <a:endParaRPr sz="1200">
              <a:solidFill>
                <a:srgbClr val="1E2C4C"/>
              </a:solidFill>
              <a:latin typeface="Montserrat-Light"/>
              <a:cs typeface="Montserrat-Light"/>
            </a:endParaRPr>
          </a:p>
          <a:p>
            <a:pPr marL="69850">
              <a:lnSpc>
                <a:spcPts val="2030"/>
              </a:lnSpc>
              <a:spcBef>
                <a:spcPts val="235"/>
              </a:spcBef>
            </a:pPr>
            <a:r>
              <a:rPr sz="1900" b="1" spc="-10">
                <a:solidFill>
                  <a:srgbClr val="1E2C4C"/>
                </a:solidFill>
                <a:latin typeface="Arial"/>
                <a:cs typeface="Arial"/>
              </a:rPr>
              <a:t>ABCDEFGHIJKLMNOPQRSTUVWXYZ</a:t>
            </a:r>
            <a:endParaRPr sz="1900">
              <a:solidFill>
                <a:srgbClr val="1E2C4C"/>
              </a:solidFill>
              <a:latin typeface="Arial"/>
              <a:cs typeface="Arial"/>
            </a:endParaRPr>
          </a:p>
          <a:p>
            <a:pPr marL="69850">
              <a:lnSpc>
                <a:spcPts val="2030"/>
              </a:lnSpc>
            </a:pPr>
            <a:r>
              <a:rPr sz="1900" b="1" spc="-10">
                <a:solidFill>
                  <a:srgbClr val="1E2C4C"/>
                </a:solidFill>
                <a:latin typeface="Arial"/>
                <a:cs typeface="Arial"/>
              </a:rPr>
              <a:t>abcdefghijklmnopqrstuvwxyz123456789</a:t>
            </a:r>
            <a:endParaRPr sz="1900">
              <a:solidFill>
                <a:srgbClr val="1E2C4C"/>
              </a:solidFill>
              <a:latin typeface="Arial"/>
              <a:cs typeface="Arial"/>
            </a:endParaRPr>
          </a:p>
          <a:p>
            <a:pPr marL="12700">
              <a:lnSpc>
                <a:spcPct val="100000"/>
              </a:lnSpc>
              <a:spcBef>
                <a:spcPts val="1380"/>
              </a:spcBef>
            </a:pPr>
            <a:r>
              <a:rPr sz="1200">
                <a:solidFill>
                  <a:srgbClr val="1E2C4C"/>
                </a:solidFill>
                <a:latin typeface="Montserrat-Light"/>
                <a:cs typeface="Montserrat-Light"/>
              </a:rPr>
              <a:t>Arial</a:t>
            </a:r>
            <a:r>
              <a:rPr sz="1200" spc="-15">
                <a:solidFill>
                  <a:srgbClr val="1E2C4C"/>
                </a:solidFill>
                <a:latin typeface="Montserrat-Light"/>
                <a:cs typeface="Montserrat-Light"/>
              </a:rPr>
              <a:t> </a:t>
            </a:r>
            <a:r>
              <a:rPr sz="1200" spc="-10">
                <a:solidFill>
                  <a:srgbClr val="1E2C4C"/>
                </a:solidFill>
                <a:latin typeface="Montserrat-Light"/>
                <a:cs typeface="Montserrat-Light"/>
              </a:rPr>
              <a:t>Regular</a:t>
            </a:r>
            <a:endParaRPr sz="1200">
              <a:solidFill>
                <a:srgbClr val="1E2C4C"/>
              </a:solidFill>
              <a:latin typeface="Montserrat-Light"/>
              <a:cs typeface="Montserrat-Light"/>
            </a:endParaRPr>
          </a:p>
          <a:p>
            <a:pPr marL="64769">
              <a:lnSpc>
                <a:spcPts val="2030"/>
              </a:lnSpc>
              <a:spcBef>
                <a:spcPts val="235"/>
              </a:spcBef>
            </a:pPr>
            <a:r>
              <a:rPr sz="1900" spc="-10">
                <a:solidFill>
                  <a:srgbClr val="1E2C4C"/>
                </a:solidFill>
                <a:latin typeface="Arial"/>
                <a:cs typeface="Arial"/>
              </a:rPr>
              <a:t>ABCDEFGHIJKLMNOPQRSTUVWXYZ</a:t>
            </a:r>
            <a:endParaRPr sz="1900">
              <a:solidFill>
                <a:srgbClr val="1E2C4C"/>
              </a:solidFill>
              <a:latin typeface="Arial"/>
              <a:cs typeface="Arial"/>
            </a:endParaRPr>
          </a:p>
          <a:p>
            <a:pPr marL="64769">
              <a:lnSpc>
                <a:spcPts val="2030"/>
              </a:lnSpc>
            </a:pPr>
            <a:r>
              <a:rPr sz="1900" spc="-10">
                <a:solidFill>
                  <a:srgbClr val="1E2C4C"/>
                </a:solidFill>
                <a:latin typeface="Arial"/>
                <a:cs typeface="Arial"/>
              </a:rPr>
              <a:t>abcdefghijklmnopqrstuvwxyz123456789</a:t>
            </a:r>
            <a:endParaRPr sz="1900">
              <a:solidFill>
                <a:srgbClr val="1E2C4C"/>
              </a:solidFill>
              <a:latin typeface="Arial"/>
              <a:cs typeface="Arial"/>
            </a:endParaRPr>
          </a:p>
          <a:p>
            <a:pPr>
              <a:lnSpc>
                <a:spcPct val="100000"/>
              </a:lnSpc>
              <a:spcBef>
                <a:spcPts val="50"/>
              </a:spcBef>
            </a:pPr>
            <a:endParaRPr sz="1900">
              <a:solidFill>
                <a:srgbClr val="1E2C4C"/>
              </a:solidFill>
              <a:latin typeface="Corbel"/>
              <a:cs typeface="Corbel"/>
            </a:endParaRPr>
          </a:p>
        </p:txBody>
      </p:sp>
      <p:sp>
        <p:nvSpPr>
          <p:cNvPr id="31" name="object 5">
            <a:extLst>
              <a:ext uri="{FF2B5EF4-FFF2-40B4-BE49-F238E27FC236}">
                <a16:creationId xmlns:a16="http://schemas.microsoft.com/office/drawing/2014/main" id="{97A07F77-4224-4A82-81CE-34D43F9B13B9}"/>
              </a:ext>
            </a:extLst>
          </p:cNvPr>
          <p:cNvSpPr txBox="1"/>
          <p:nvPr userDrawn="1"/>
        </p:nvSpPr>
        <p:spPr>
          <a:xfrm>
            <a:off x="7136360" y="3966493"/>
            <a:ext cx="4669155" cy="1059906"/>
          </a:xfrm>
          <a:prstGeom prst="rect">
            <a:avLst/>
          </a:prstGeom>
        </p:spPr>
        <p:txBody>
          <a:bodyPr vert="horz" wrap="square" lIns="0" tIns="31115" rIns="0" bIns="0" rtlCol="0">
            <a:spAutoFit/>
          </a:bodyPr>
          <a:lstStyle/>
          <a:p>
            <a:pPr marL="38735">
              <a:lnSpc>
                <a:spcPct val="100000"/>
              </a:lnSpc>
              <a:spcBef>
                <a:spcPts val="1395"/>
              </a:spcBef>
            </a:pPr>
            <a:r>
              <a:rPr sz="1200">
                <a:solidFill>
                  <a:srgbClr val="1E2C4C"/>
                </a:solidFill>
                <a:latin typeface="Montserrat-Light"/>
                <a:cs typeface="Montserrat-Light"/>
              </a:rPr>
              <a:t>Arial</a:t>
            </a:r>
            <a:r>
              <a:rPr sz="1200" spc="-15">
                <a:solidFill>
                  <a:srgbClr val="1E2C4C"/>
                </a:solidFill>
                <a:latin typeface="Montserrat-Light"/>
                <a:cs typeface="Montserrat-Light"/>
              </a:rPr>
              <a:t> </a:t>
            </a:r>
            <a:r>
              <a:rPr sz="1200" spc="-10">
                <a:solidFill>
                  <a:srgbClr val="1E2C4C"/>
                </a:solidFill>
                <a:latin typeface="Montserrat-Light"/>
                <a:cs typeface="Montserrat-Light"/>
              </a:rPr>
              <a:t>Italic</a:t>
            </a:r>
            <a:endParaRPr sz="1200">
              <a:solidFill>
                <a:srgbClr val="1E2C4C"/>
              </a:solidFill>
              <a:latin typeface="Montserrat-Light"/>
              <a:cs typeface="Montserrat-Light"/>
            </a:endParaRPr>
          </a:p>
          <a:p>
            <a:pPr marL="90805">
              <a:lnSpc>
                <a:spcPts val="2030"/>
              </a:lnSpc>
              <a:spcBef>
                <a:spcPts val="229"/>
              </a:spcBef>
            </a:pPr>
            <a:r>
              <a:rPr sz="1900" i="1" spc="-10">
                <a:solidFill>
                  <a:srgbClr val="1E2C4C"/>
                </a:solidFill>
                <a:latin typeface="Arial"/>
                <a:cs typeface="Arial"/>
              </a:rPr>
              <a:t>ABCDEFGHIJKLMNOPQRSTUVWXYZ</a:t>
            </a:r>
            <a:endParaRPr sz="1900">
              <a:solidFill>
                <a:srgbClr val="1E2C4C"/>
              </a:solidFill>
              <a:latin typeface="Arial"/>
              <a:cs typeface="Arial"/>
            </a:endParaRPr>
          </a:p>
          <a:p>
            <a:pPr marL="90805">
              <a:lnSpc>
                <a:spcPts val="2030"/>
              </a:lnSpc>
            </a:pPr>
            <a:r>
              <a:rPr sz="1900" i="1" spc="-10">
                <a:solidFill>
                  <a:srgbClr val="1E2C4C"/>
                </a:solidFill>
                <a:latin typeface="Arial"/>
                <a:cs typeface="Arial"/>
              </a:rPr>
              <a:t>abcdefghijklmnopqrstuvwxyz123456789</a:t>
            </a:r>
            <a:endParaRPr sz="1900">
              <a:solidFill>
                <a:srgbClr val="1E2C4C"/>
              </a:solidFill>
              <a:latin typeface="Arial"/>
              <a:cs typeface="Arial"/>
            </a:endParaRPr>
          </a:p>
          <a:p>
            <a:pPr>
              <a:lnSpc>
                <a:spcPct val="100000"/>
              </a:lnSpc>
              <a:spcBef>
                <a:spcPts val="50"/>
              </a:spcBef>
            </a:pPr>
            <a:endParaRPr sz="1900">
              <a:solidFill>
                <a:srgbClr val="1E2C4C"/>
              </a:solidFill>
              <a:latin typeface="Corbel"/>
              <a:cs typeface="Corbel"/>
            </a:endParaRPr>
          </a:p>
        </p:txBody>
      </p:sp>
    </p:spTree>
    <p:extLst>
      <p:ext uri="{BB962C8B-B14F-4D97-AF65-F5344CB8AC3E}">
        <p14:creationId xmlns:p14="http://schemas.microsoft.com/office/powerpoint/2010/main" val="1077475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rand Guidelines 2">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0669D110-3FCA-9AB6-D8BB-E118DA2C2AF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296303" y="490953"/>
            <a:ext cx="1672281" cy="675102"/>
          </a:xfrm>
          <a:prstGeom prst="rect">
            <a:avLst/>
          </a:prstGeom>
        </p:spPr>
      </p:pic>
      <p:sp>
        <p:nvSpPr>
          <p:cNvPr id="2" name="TextBox 1">
            <a:extLst>
              <a:ext uri="{FF2B5EF4-FFF2-40B4-BE49-F238E27FC236}">
                <a16:creationId xmlns:a16="http://schemas.microsoft.com/office/drawing/2014/main" id="{33799B91-8427-C888-6E20-B00385C12276}"/>
              </a:ext>
            </a:extLst>
          </p:cNvPr>
          <p:cNvSpPr txBox="1"/>
          <p:nvPr userDrawn="1"/>
        </p:nvSpPr>
        <p:spPr>
          <a:xfrm>
            <a:off x="609921" y="468351"/>
            <a:ext cx="4611007" cy="646331"/>
          </a:xfrm>
          <a:prstGeom prst="rect">
            <a:avLst/>
          </a:prstGeom>
          <a:noFill/>
        </p:spPr>
        <p:txBody>
          <a:bodyPr wrap="square" rtlCol="0">
            <a:spAutoFit/>
          </a:bodyPr>
          <a:lstStyle/>
          <a:p>
            <a:r>
              <a:rPr lang="en-US" sz="3600" b="1">
                <a:solidFill>
                  <a:srgbClr val="1E2C4C"/>
                </a:solidFill>
                <a:latin typeface="Arial Black" panose="020B0604020202020204" pitchFamily="34" charset="0"/>
                <a:cs typeface="Arial Black" panose="020B0604020202020204" pitchFamily="34" charset="0"/>
              </a:rPr>
              <a:t>Brand Essentials</a:t>
            </a:r>
          </a:p>
        </p:txBody>
      </p:sp>
      <p:sp>
        <p:nvSpPr>
          <p:cNvPr id="4" name="TextBox 3">
            <a:extLst>
              <a:ext uri="{FF2B5EF4-FFF2-40B4-BE49-F238E27FC236}">
                <a16:creationId xmlns:a16="http://schemas.microsoft.com/office/drawing/2014/main" id="{3DBD7CAC-9512-C98C-DCC2-7C5AAF3FA16B}"/>
              </a:ext>
            </a:extLst>
          </p:cNvPr>
          <p:cNvSpPr txBox="1"/>
          <p:nvPr userDrawn="1"/>
        </p:nvSpPr>
        <p:spPr>
          <a:xfrm>
            <a:off x="667500" y="1538952"/>
            <a:ext cx="3235703" cy="369332"/>
          </a:xfrm>
          <a:prstGeom prst="rect">
            <a:avLst/>
          </a:prstGeom>
          <a:noFill/>
        </p:spPr>
        <p:txBody>
          <a:bodyPr wrap="square" rtlCol="0">
            <a:spAutoFit/>
          </a:bodyPr>
          <a:lstStyle/>
          <a:p>
            <a:r>
              <a:rPr lang="en-GB" sz="1800" i="1">
                <a:solidFill>
                  <a:srgbClr val="021959"/>
                </a:solidFill>
                <a:effectLst/>
                <a:latin typeface="Arial" panose="020B0604020202020204" pitchFamily="34" charset="0"/>
                <a:cs typeface="Arial" panose="020B0604020202020204" pitchFamily="34" charset="0"/>
              </a:rPr>
              <a:t>Layout Example: </a:t>
            </a:r>
            <a:endParaRPr lang="en-GB" i="1">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01D4AAB-65ED-A012-D7B2-EF7A1799D655}"/>
              </a:ext>
            </a:extLst>
          </p:cNvPr>
          <p:cNvPicPr>
            <a:picLocks noChangeAspect="1"/>
          </p:cNvPicPr>
          <p:nvPr userDrawn="1"/>
        </p:nvPicPr>
        <p:blipFill>
          <a:blip r:embed="rId3"/>
          <a:stretch>
            <a:fillRect/>
          </a:stretch>
        </p:blipFill>
        <p:spPr>
          <a:xfrm>
            <a:off x="667500" y="1155938"/>
            <a:ext cx="1059929" cy="117770"/>
          </a:xfrm>
          <a:prstGeom prst="rect">
            <a:avLst/>
          </a:prstGeom>
        </p:spPr>
      </p:pic>
      <p:pic>
        <p:nvPicPr>
          <p:cNvPr id="14" name="Picture 13">
            <a:extLst>
              <a:ext uri="{FF2B5EF4-FFF2-40B4-BE49-F238E27FC236}">
                <a16:creationId xmlns:a16="http://schemas.microsoft.com/office/drawing/2014/main" id="{C5C0F27D-B738-3641-5A65-AF46BF592CD5}"/>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905674" y="1936521"/>
            <a:ext cx="7095743" cy="3977767"/>
          </a:xfrm>
          <a:prstGeom prst="rect">
            <a:avLst/>
          </a:prstGeom>
          <a:effectLst>
            <a:outerShdw blurRad="63500" sx="102000" sy="102000" algn="ctr" rotWithShape="0">
              <a:prstClr val="black">
                <a:alpha val="40000"/>
              </a:prstClr>
            </a:outerShdw>
          </a:effectLst>
        </p:spPr>
      </p:pic>
      <p:cxnSp>
        <p:nvCxnSpPr>
          <p:cNvPr id="32" name="Straight Arrow Connector 31">
            <a:extLst>
              <a:ext uri="{FF2B5EF4-FFF2-40B4-BE49-F238E27FC236}">
                <a16:creationId xmlns:a16="http://schemas.microsoft.com/office/drawing/2014/main" id="{F01119AD-8A4C-4069-1A8F-34A47843EE22}"/>
              </a:ext>
            </a:extLst>
          </p:cNvPr>
          <p:cNvCxnSpPr>
            <a:cxnSpLocks/>
          </p:cNvCxnSpPr>
          <p:nvPr userDrawn="1"/>
        </p:nvCxnSpPr>
        <p:spPr>
          <a:xfrm>
            <a:off x="631187" y="2349910"/>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CD80CA98-15AD-2D7D-3FFD-DD059ADBF9E7}"/>
              </a:ext>
            </a:extLst>
          </p:cNvPr>
          <p:cNvSpPr txBox="1"/>
          <p:nvPr userDrawn="1"/>
        </p:nvSpPr>
        <p:spPr>
          <a:xfrm>
            <a:off x="631187" y="2071665"/>
            <a:ext cx="2665635"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Title – Arial Bold 36pt</a:t>
            </a:r>
          </a:p>
        </p:txBody>
      </p:sp>
      <p:cxnSp>
        <p:nvCxnSpPr>
          <p:cNvPr id="34" name="Straight Arrow Connector 33">
            <a:extLst>
              <a:ext uri="{FF2B5EF4-FFF2-40B4-BE49-F238E27FC236}">
                <a16:creationId xmlns:a16="http://schemas.microsoft.com/office/drawing/2014/main" id="{809EFFEE-6BF3-D4D1-D77E-07665C0513B6}"/>
              </a:ext>
            </a:extLst>
          </p:cNvPr>
          <p:cNvCxnSpPr>
            <a:cxnSpLocks/>
          </p:cNvCxnSpPr>
          <p:nvPr userDrawn="1"/>
        </p:nvCxnSpPr>
        <p:spPr>
          <a:xfrm>
            <a:off x="631187" y="270796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4A31F87A-B93F-B528-D1C9-CA12851A1801}"/>
              </a:ext>
            </a:extLst>
          </p:cNvPr>
          <p:cNvSpPr txBox="1"/>
          <p:nvPr userDrawn="1"/>
        </p:nvSpPr>
        <p:spPr>
          <a:xfrm>
            <a:off x="631187" y="2429794"/>
            <a:ext cx="329328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Sub-title – Arial Regular 36pt</a:t>
            </a:r>
          </a:p>
        </p:txBody>
      </p:sp>
      <p:cxnSp>
        <p:nvCxnSpPr>
          <p:cNvPr id="36" name="Straight Arrow Connector 35">
            <a:extLst>
              <a:ext uri="{FF2B5EF4-FFF2-40B4-BE49-F238E27FC236}">
                <a16:creationId xmlns:a16="http://schemas.microsoft.com/office/drawing/2014/main" id="{6353CBFC-7CFF-64C2-C6CE-B4C5083BAFDF}"/>
              </a:ext>
            </a:extLst>
          </p:cNvPr>
          <p:cNvCxnSpPr>
            <a:cxnSpLocks/>
          </p:cNvCxnSpPr>
          <p:nvPr userDrawn="1"/>
        </p:nvCxnSpPr>
        <p:spPr>
          <a:xfrm>
            <a:off x="631187" y="3301404"/>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525DC6EC-C171-5876-1107-DF1F37174B17}"/>
              </a:ext>
            </a:extLst>
          </p:cNvPr>
          <p:cNvSpPr txBox="1"/>
          <p:nvPr userDrawn="1"/>
        </p:nvSpPr>
        <p:spPr>
          <a:xfrm>
            <a:off x="631187" y="3023232"/>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Lead-in-style – Arial Bold 14pt</a:t>
            </a:r>
          </a:p>
        </p:txBody>
      </p:sp>
      <p:cxnSp>
        <p:nvCxnSpPr>
          <p:cNvPr id="38" name="Straight Arrow Connector 37">
            <a:extLst>
              <a:ext uri="{FF2B5EF4-FFF2-40B4-BE49-F238E27FC236}">
                <a16:creationId xmlns:a16="http://schemas.microsoft.com/office/drawing/2014/main" id="{010CEB12-6C36-8270-4A5C-7E85874CC764}"/>
              </a:ext>
            </a:extLst>
          </p:cNvPr>
          <p:cNvCxnSpPr>
            <a:cxnSpLocks/>
          </p:cNvCxnSpPr>
          <p:nvPr userDrawn="1"/>
        </p:nvCxnSpPr>
        <p:spPr>
          <a:xfrm>
            <a:off x="631187" y="392260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860039C0-5920-0995-F32B-57C01FCDD204}"/>
              </a:ext>
            </a:extLst>
          </p:cNvPr>
          <p:cNvSpPr txBox="1"/>
          <p:nvPr userDrawn="1"/>
        </p:nvSpPr>
        <p:spPr>
          <a:xfrm>
            <a:off x="631187" y="3644434"/>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Body Heading – Arial Bold 14pt</a:t>
            </a:r>
          </a:p>
        </p:txBody>
      </p:sp>
      <p:cxnSp>
        <p:nvCxnSpPr>
          <p:cNvPr id="40" name="Straight Arrow Connector 39">
            <a:extLst>
              <a:ext uri="{FF2B5EF4-FFF2-40B4-BE49-F238E27FC236}">
                <a16:creationId xmlns:a16="http://schemas.microsoft.com/office/drawing/2014/main" id="{ADE01D2E-932D-0DF9-321A-BC47498F3947}"/>
              </a:ext>
            </a:extLst>
          </p:cNvPr>
          <p:cNvCxnSpPr>
            <a:cxnSpLocks/>
          </p:cNvCxnSpPr>
          <p:nvPr userDrawn="1"/>
        </p:nvCxnSpPr>
        <p:spPr>
          <a:xfrm>
            <a:off x="631187" y="4243776"/>
            <a:ext cx="356037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1" name="TextBox 40">
            <a:extLst>
              <a:ext uri="{FF2B5EF4-FFF2-40B4-BE49-F238E27FC236}">
                <a16:creationId xmlns:a16="http://schemas.microsoft.com/office/drawing/2014/main" id="{0ACBF59A-5E71-BE26-524D-7D5B99DA3B37}"/>
              </a:ext>
            </a:extLst>
          </p:cNvPr>
          <p:cNvSpPr txBox="1"/>
          <p:nvPr userDrawn="1"/>
        </p:nvSpPr>
        <p:spPr>
          <a:xfrm>
            <a:off x="631187" y="3965604"/>
            <a:ext cx="2944162"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Body Copy – Arial Regular 14pt</a:t>
            </a:r>
          </a:p>
        </p:txBody>
      </p:sp>
      <p:pic>
        <p:nvPicPr>
          <p:cNvPr id="42" name="Picture 41">
            <a:extLst>
              <a:ext uri="{FF2B5EF4-FFF2-40B4-BE49-F238E27FC236}">
                <a16:creationId xmlns:a16="http://schemas.microsoft.com/office/drawing/2014/main" id="{307F81FB-111F-A2A9-623F-DE6C133B1CD8}"/>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923529" y="4459484"/>
            <a:ext cx="3700704" cy="2076005"/>
          </a:xfrm>
          <a:prstGeom prst="rect">
            <a:avLst/>
          </a:prstGeom>
          <a:effectLst>
            <a:outerShdw blurRad="63500" sx="102000" sy="102000" algn="ctr" rotWithShape="0">
              <a:prstClr val="black">
                <a:alpha val="40000"/>
              </a:prstClr>
            </a:outerShdw>
          </a:effectLst>
        </p:spPr>
      </p:pic>
      <p:cxnSp>
        <p:nvCxnSpPr>
          <p:cNvPr id="43" name="Straight Arrow Connector 42">
            <a:extLst>
              <a:ext uri="{FF2B5EF4-FFF2-40B4-BE49-F238E27FC236}">
                <a16:creationId xmlns:a16="http://schemas.microsoft.com/office/drawing/2014/main" id="{EC357DB1-F523-41CC-A15C-739D048E0659}"/>
              </a:ext>
            </a:extLst>
          </p:cNvPr>
          <p:cNvCxnSpPr>
            <a:cxnSpLocks/>
          </p:cNvCxnSpPr>
          <p:nvPr userDrawn="1"/>
        </p:nvCxnSpPr>
        <p:spPr>
          <a:xfrm>
            <a:off x="667500" y="4840781"/>
            <a:ext cx="240734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4" name="TextBox 43">
            <a:extLst>
              <a:ext uri="{FF2B5EF4-FFF2-40B4-BE49-F238E27FC236}">
                <a16:creationId xmlns:a16="http://schemas.microsoft.com/office/drawing/2014/main" id="{F3D87EC5-35A4-4FB7-5895-9F2BA401CAE9}"/>
              </a:ext>
            </a:extLst>
          </p:cNvPr>
          <p:cNvSpPr txBox="1"/>
          <p:nvPr userDrawn="1"/>
        </p:nvSpPr>
        <p:spPr>
          <a:xfrm>
            <a:off x="631187" y="4562536"/>
            <a:ext cx="1941451" cy="276999"/>
          </a:xfrm>
          <a:prstGeom prst="rect">
            <a:avLst/>
          </a:prstGeom>
          <a:noFill/>
        </p:spPr>
        <p:txBody>
          <a:bodyPr wrap="square" rtlCol="0">
            <a:spAutoFit/>
          </a:bodyPr>
          <a:lstStyle/>
          <a:p>
            <a:r>
              <a:rPr lang="en-US" sz="1200">
                <a:solidFill>
                  <a:srgbClr val="1E2C4C"/>
                </a:solidFill>
                <a:latin typeface="Arial" panose="020B0604020202020204" pitchFamily="34" charset="0"/>
                <a:cs typeface="Arial" panose="020B0604020202020204" pitchFamily="34" charset="0"/>
              </a:rPr>
              <a:t>Title Line</a:t>
            </a:r>
          </a:p>
        </p:txBody>
      </p:sp>
      <p:sp>
        <p:nvSpPr>
          <p:cNvPr id="45" name="TextBox 44">
            <a:extLst>
              <a:ext uri="{FF2B5EF4-FFF2-40B4-BE49-F238E27FC236}">
                <a16:creationId xmlns:a16="http://schemas.microsoft.com/office/drawing/2014/main" id="{EEDC9D00-1FDB-76B9-453E-84A56BA3FD26}"/>
              </a:ext>
            </a:extLst>
          </p:cNvPr>
          <p:cNvSpPr txBox="1"/>
          <p:nvPr userDrawn="1"/>
        </p:nvSpPr>
        <p:spPr>
          <a:xfrm>
            <a:off x="658977" y="4909142"/>
            <a:ext cx="2099389" cy="707886"/>
          </a:xfrm>
          <a:prstGeom prst="rect">
            <a:avLst/>
          </a:prstGeom>
          <a:noFill/>
        </p:spPr>
        <p:txBody>
          <a:bodyPr wrap="square" rtlCol="0">
            <a:spAutoFit/>
          </a:bodyPr>
          <a:lstStyle/>
          <a:p>
            <a:r>
              <a:rPr lang="en-GB" sz="1000">
                <a:solidFill>
                  <a:srgbClr val="1E2C4C"/>
                </a:solidFill>
                <a:effectLst/>
                <a:latin typeface="Helvetica Neue" panose="02000503000000020004" pitchFamily="2" charset="0"/>
              </a:rPr>
              <a:t>In instances where a sub-title is not required, you may opt to utilise a gradient line to accentuate the title.</a:t>
            </a:r>
          </a:p>
        </p:txBody>
      </p:sp>
    </p:spTree>
    <p:extLst>
      <p:ext uri="{BB962C8B-B14F-4D97-AF65-F5344CB8AC3E}">
        <p14:creationId xmlns:p14="http://schemas.microsoft.com/office/powerpoint/2010/main" val="604468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142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649420"/>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1089529"/>
          </a:xfrm>
          <a:prstGeom prst="rect">
            <a:avLst/>
          </a:prstGeom>
        </p:spPr>
        <p:txBody>
          <a:bodyPr>
            <a:spAutoFit/>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US"/>
              <a:t>Clinical Sites and Clinical Expertise for EFS Pilots</a:t>
            </a:r>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2093406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Single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EA456-FF9B-98B6-48FF-4EC2222B0B58}"/>
              </a:ext>
            </a:extLst>
          </p:cNvPr>
          <p:cNvPicPr>
            <a:picLocks noChangeAspect="1"/>
          </p:cNvPicPr>
          <p:nvPr userDrawn="1"/>
        </p:nvPicPr>
        <p:blipFill>
          <a:blip r:embed="rId2"/>
          <a:stretch>
            <a:fillRect/>
          </a:stretch>
        </p:blipFill>
        <p:spPr>
          <a:xfrm>
            <a:off x="667500" y="1155938"/>
            <a:ext cx="1059929" cy="117770"/>
          </a:xfrm>
          <a:prstGeom prst="rect">
            <a:avLst/>
          </a:prstGeom>
        </p:spPr>
      </p:pic>
      <p:sp>
        <p:nvSpPr>
          <p:cNvPr id="10" name="Content Placeholder 2">
            <a:extLst>
              <a:ext uri="{FF2B5EF4-FFF2-40B4-BE49-F238E27FC236}">
                <a16:creationId xmlns:a16="http://schemas.microsoft.com/office/drawing/2014/main" id="{D0E3142C-A121-538D-35F7-1B1F6581A4E8}"/>
              </a:ext>
            </a:extLst>
          </p:cNvPr>
          <p:cNvSpPr>
            <a:spLocks noGrp="1"/>
          </p:cNvSpPr>
          <p:nvPr>
            <p:ph idx="10" hasCustomPrompt="1"/>
          </p:nvPr>
        </p:nvSpPr>
        <p:spPr>
          <a:xfrm>
            <a:off x="665113" y="481905"/>
            <a:ext cx="9520422" cy="599931"/>
          </a:xfrm>
          <a:prstGeom prst="rect">
            <a:avLst/>
          </a:prstGeom>
        </p:spPr>
        <p:txBody>
          <a:bodyPr/>
          <a:lstStyle>
            <a:lvl1pPr marL="0" indent="0">
              <a:buNone/>
              <a:defRPr sz="3600" b="1" i="0">
                <a:solidFill>
                  <a:schemeClr val="tx2"/>
                </a:solidFill>
                <a:latin typeface="Arial Black" panose="020B0604020202020204" pitchFamily="34" charset="0"/>
                <a:cs typeface="Arial Black" panose="020B0604020202020204" pitchFamily="34" charset="0"/>
              </a:defRPr>
            </a:lvl1pPr>
          </a:lstStyle>
          <a:p>
            <a:pPr lvl="0"/>
            <a:r>
              <a:rPr lang="en-GB"/>
              <a:t>Title</a:t>
            </a:r>
          </a:p>
        </p:txBody>
      </p:sp>
      <p:sp>
        <p:nvSpPr>
          <p:cNvPr id="2" name="TextBox 1">
            <a:extLst>
              <a:ext uri="{FF2B5EF4-FFF2-40B4-BE49-F238E27FC236}">
                <a16:creationId xmlns:a16="http://schemas.microsoft.com/office/drawing/2014/main" id="{248B016D-0554-BA8C-114D-C838205B57FA}"/>
              </a:ext>
            </a:extLst>
          </p:cNvPr>
          <p:cNvSpPr txBox="1"/>
          <p:nvPr userDrawn="1"/>
        </p:nvSpPr>
        <p:spPr>
          <a:xfrm>
            <a:off x="11642477" y="6358579"/>
            <a:ext cx="736375" cy="276999"/>
          </a:xfrm>
          <a:prstGeom prst="rect">
            <a:avLst/>
          </a:prstGeom>
          <a:noFill/>
        </p:spPr>
        <p:txBody>
          <a:bodyPr wrap="square" rtlCol="0">
            <a:spAutoFit/>
          </a:bodyPr>
          <a:lstStyle/>
          <a:p>
            <a:fld id="{D3579B12-221E-E148-9A50-1CE113261326}" type="slidenum">
              <a:rPr lang="en-US" sz="1200" smtClean="0"/>
              <a:t>‹#›</a:t>
            </a:fld>
            <a:endParaRPr lang="en-US" sz="1200"/>
          </a:p>
        </p:txBody>
      </p:sp>
      <p:pic>
        <p:nvPicPr>
          <p:cNvPr id="4" name="Picture 3" descr="A close-up of a logo&#10;&#10;Description automatically generated">
            <a:extLst>
              <a:ext uri="{FF2B5EF4-FFF2-40B4-BE49-F238E27FC236}">
                <a16:creationId xmlns:a16="http://schemas.microsoft.com/office/drawing/2014/main" id="{E69B6EB6-51ED-41B0-37E8-1A10069225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96303" y="406734"/>
            <a:ext cx="1672281" cy="675102"/>
          </a:xfrm>
          <a:prstGeom prst="rect">
            <a:avLst/>
          </a:prstGeom>
        </p:spPr>
      </p:pic>
    </p:spTree>
    <p:extLst>
      <p:ext uri="{BB962C8B-B14F-4D97-AF65-F5344CB8AC3E}">
        <p14:creationId xmlns:p14="http://schemas.microsoft.com/office/powerpoint/2010/main" val="317259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88FF3A7-DFDB-54C2-9D5E-75451E549B97}"/>
              </a:ext>
            </a:extLst>
          </p:cNvPr>
          <p:cNvGraphicFramePr>
            <a:graphicFrameLocks noChangeAspect="1"/>
          </p:cNvGraphicFramePr>
          <p:nvPr userDrawn="1">
            <p:custDataLst>
              <p:tags r:id="rId20"/>
            </p:custDataLst>
            <p:extLst>
              <p:ext uri="{D42A27DB-BD31-4B8C-83A1-F6EECF244321}">
                <p14:modId xmlns:p14="http://schemas.microsoft.com/office/powerpoint/2010/main" val="4257001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592" imgH="595" progId="TCLayout.ActiveDocument.1">
                  <p:embed/>
                </p:oleObj>
              </mc:Choice>
              <mc:Fallback>
                <p:oleObj name="think-cell Slide" r:id="rId21" imgW="592" imgH="595" progId="TCLayout.ActiveDocument.1">
                  <p:embed/>
                  <p:pic>
                    <p:nvPicPr>
                      <p:cNvPr id="2" name="think-cell data - do not delete" hidden="1">
                        <a:extLst>
                          <a:ext uri="{FF2B5EF4-FFF2-40B4-BE49-F238E27FC236}">
                            <a16:creationId xmlns:a16="http://schemas.microsoft.com/office/drawing/2014/main" id="{E88FF3A7-DFDB-54C2-9D5E-75451E549B97}"/>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465375486"/>
      </p:ext>
    </p:extLst>
  </p:cSld>
  <p:clrMap bg1="lt1" tx1="dk1" bg2="lt2" tx2="dk2" accent1="accent1" accent2="accent2" accent3="accent3" accent4="accent4" accent5="accent5" accent6="accent6" hlink="hlink" folHlink="folHlink"/>
  <p:sldLayoutIdLst>
    <p:sldLayoutId id="2147483662" r:id="rId1"/>
    <p:sldLayoutId id="2147483688" r:id="rId2"/>
    <p:sldLayoutId id="2147483689" r:id="rId3"/>
    <p:sldLayoutId id="2147483663" r:id="rId4"/>
    <p:sldLayoutId id="2147483664" r:id="rId5"/>
    <p:sldLayoutId id="2147483665" r:id="rId6"/>
    <p:sldLayoutId id="2147483690" r:id="rId7"/>
    <p:sldLayoutId id="2147483678" r:id="rId8"/>
    <p:sldLayoutId id="2147483691" r:id="rId9"/>
    <p:sldLayoutId id="2147483679" r:id="rId10"/>
    <p:sldLayoutId id="2147483680" r:id="rId11"/>
    <p:sldLayoutId id="2147483681" r:id="rId12"/>
    <p:sldLayoutId id="2147483682" r:id="rId13"/>
    <p:sldLayoutId id="2147483686" r:id="rId14"/>
    <p:sldLayoutId id="2147483687" r:id="rId15"/>
    <p:sldLayoutId id="2147483693" r:id="rId16"/>
    <p:sldLayoutId id="2147483694" r:id="rId17"/>
    <p:sldLayoutId id="2147483695"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ags" Target="../tags/tag3.x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3" Type="http://schemas.openxmlformats.org/officeDocument/2006/relationships/image" Target="../media/image24.svg"/><Relationship Id="rId18" Type="http://schemas.openxmlformats.org/officeDocument/2006/relationships/image" Target="../media/image29.png"/><Relationship Id="rId26" Type="http://schemas.openxmlformats.org/officeDocument/2006/relationships/image" Target="../media/image37.png"/><Relationship Id="rId39" Type="http://schemas.openxmlformats.org/officeDocument/2006/relationships/image" Target="../media/image50.svg"/><Relationship Id="rId21" Type="http://schemas.openxmlformats.org/officeDocument/2006/relationships/image" Target="../media/image32.svg"/><Relationship Id="rId34" Type="http://schemas.openxmlformats.org/officeDocument/2006/relationships/image" Target="../media/image45.png"/><Relationship Id="rId42" Type="http://schemas.openxmlformats.org/officeDocument/2006/relationships/image" Target="../media/image53.png"/><Relationship Id="rId47" Type="http://schemas.openxmlformats.org/officeDocument/2006/relationships/image" Target="../media/image58.svg"/><Relationship Id="rId50" Type="http://schemas.openxmlformats.org/officeDocument/2006/relationships/image" Target="../media/image61.png"/><Relationship Id="rId7" Type="http://schemas.openxmlformats.org/officeDocument/2006/relationships/image" Target="../media/image18.svg"/><Relationship Id="rId2" Type="http://schemas.openxmlformats.org/officeDocument/2006/relationships/image" Target="../media/image13.png"/><Relationship Id="rId16" Type="http://schemas.openxmlformats.org/officeDocument/2006/relationships/image" Target="../media/image27.png"/><Relationship Id="rId29" Type="http://schemas.openxmlformats.org/officeDocument/2006/relationships/image" Target="../media/image40.svg"/><Relationship Id="rId11" Type="http://schemas.openxmlformats.org/officeDocument/2006/relationships/image" Target="../media/image22.svg"/><Relationship Id="rId24" Type="http://schemas.openxmlformats.org/officeDocument/2006/relationships/image" Target="../media/image35.png"/><Relationship Id="rId32" Type="http://schemas.openxmlformats.org/officeDocument/2006/relationships/image" Target="../media/image43.png"/><Relationship Id="rId37" Type="http://schemas.openxmlformats.org/officeDocument/2006/relationships/image" Target="../media/image48.svg"/><Relationship Id="rId40" Type="http://schemas.openxmlformats.org/officeDocument/2006/relationships/image" Target="../media/image51.png"/><Relationship Id="rId45" Type="http://schemas.openxmlformats.org/officeDocument/2006/relationships/image" Target="../media/image56.svg"/><Relationship Id="rId53" Type="http://schemas.openxmlformats.org/officeDocument/2006/relationships/image" Target="../media/image64.svg"/><Relationship Id="rId5" Type="http://schemas.openxmlformats.org/officeDocument/2006/relationships/image" Target="../media/image16.svg"/><Relationship Id="rId10" Type="http://schemas.openxmlformats.org/officeDocument/2006/relationships/image" Target="../media/image21.png"/><Relationship Id="rId19" Type="http://schemas.openxmlformats.org/officeDocument/2006/relationships/image" Target="../media/image30.svg"/><Relationship Id="rId31" Type="http://schemas.openxmlformats.org/officeDocument/2006/relationships/image" Target="../media/image42.svg"/><Relationship Id="rId44" Type="http://schemas.openxmlformats.org/officeDocument/2006/relationships/image" Target="../media/image55.png"/><Relationship Id="rId52" Type="http://schemas.openxmlformats.org/officeDocument/2006/relationships/image" Target="../media/image63.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 Id="rId22" Type="http://schemas.openxmlformats.org/officeDocument/2006/relationships/image" Target="../media/image33.png"/><Relationship Id="rId27" Type="http://schemas.openxmlformats.org/officeDocument/2006/relationships/image" Target="../media/image38.svg"/><Relationship Id="rId30" Type="http://schemas.openxmlformats.org/officeDocument/2006/relationships/image" Target="../media/image41.png"/><Relationship Id="rId35" Type="http://schemas.openxmlformats.org/officeDocument/2006/relationships/image" Target="../media/image46.svg"/><Relationship Id="rId43" Type="http://schemas.openxmlformats.org/officeDocument/2006/relationships/image" Target="../media/image54.svg"/><Relationship Id="rId48" Type="http://schemas.openxmlformats.org/officeDocument/2006/relationships/image" Target="../media/image59.png"/><Relationship Id="rId8" Type="http://schemas.openxmlformats.org/officeDocument/2006/relationships/image" Target="../media/image19.png"/><Relationship Id="rId51" Type="http://schemas.openxmlformats.org/officeDocument/2006/relationships/image" Target="../media/image62.svg"/><Relationship Id="rId3" Type="http://schemas.openxmlformats.org/officeDocument/2006/relationships/image" Target="../media/image14.svg"/><Relationship Id="rId12" Type="http://schemas.openxmlformats.org/officeDocument/2006/relationships/image" Target="../media/image23.png"/><Relationship Id="rId17" Type="http://schemas.openxmlformats.org/officeDocument/2006/relationships/image" Target="../media/image28.svg"/><Relationship Id="rId25" Type="http://schemas.openxmlformats.org/officeDocument/2006/relationships/image" Target="../media/image36.svg"/><Relationship Id="rId33" Type="http://schemas.openxmlformats.org/officeDocument/2006/relationships/image" Target="../media/image44.svg"/><Relationship Id="rId38" Type="http://schemas.openxmlformats.org/officeDocument/2006/relationships/image" Target="../media/image49.png"/><Relationship Id="rId46" Type="http://schemas.openxmlformats.org/officeDocument/2006/relationships/image" Target="../media/image57.png"/><Relationship Id="rId20" Type="http://schemas.openxmlformats.org/officeDocument/2006/relationships/image" Target="../media/image31.png"/><Relationship Id="rId41" Type="http://schemas.openxmlformats.org/officeDocument/2006/relationships/image" Target="../media/image52.svg"/><Relationship Id="rId1" Type="http://schemas.openxmlformats.org/officeDocument/2006/relationships/slideLayout" Target="../slideLayouts/slideLayout9.xml"/><Relationship Id="rId6" Type="http://schemas.openxmlformats.org/officeDocument/2006/relationships/image" Target="../media/image17.png"/><Relationship Id="rId15" Type="http://schemas.openxmlformats.org/officeDocument/2006/relationships/image" Target="../media/image26.svg"/><Relationship Id="rId23" Type="http://schemas.openxmlformats.org/officeDocument/2006/relationships/image" Target="../media/image34.svg"/><Relationship Id="rId28" Type="http://schemas.openxmlformats.org/officeDocument/2006/relationships/image" Target="../media/image39.png"/><Relationship Id="rId36" Type="http://schemas.openxmlformats.org/officeDocument/2006/relationships/image" Target="../media/image47.png"/><Relationship Id="rId49" Type="http://schemas.openxmlformats.org/officeDocument/2006/relationships/image" Target="../media/image60.svg"/></Relationships>
</file>

<file path=ppt/slides/_rels/slide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2.xml"/><Relationship Id="rId7" Type="http://schemas.openxmlformats.org/officeDocument/2006/relationships/image" Target="../media/image66.svg"/><Relationship Id="rId2" Type="http://schemas.openxmlformats.org/officeDocument/2006/relationships/slideLayout" Target="../slideLayouts/slideLayout9.xml"/><Relationship Id="rId1" Type="http://schemas.openxmlformats.org/officeDocument/2006/relationships/tags" Target="../tags/tag4.xml"/><Relationship Id="rId6" Type="http://schemas.openxmlformats.org/officeDocument/2006/relationships/image" Target="../media/image65.png"/><Relationship Id="rId11" Type="http://schemas.openxmlformats.org/officeDocument/2006/relationships/image" Target="../media/image70.svg"/><Relationship Id="rId5" Type="http://schemas.openxmlformats.org/officeDocument/2006/relationships/image" Target="../media/image1.emf"/><Relationship Id="rId10" Type="http://schemas.openxmlformats.org/officeDocument/2006/relationships/image" Target="../media/image69.png"/><Relationship Id="rId4" Type="http://schemas.openxmlformats.org/officeDocument/2006/relationships/oleObject" Target="../embeddings/oleObject3.bin"/><Relationship Id="rId9" Type="http://schemas.openxmlformats.org/officeDocument/2006/relationships/image" Target="../media/image68.svg"/></Relationships>
</file>

<file path=ppt/slides/_rels/slide5.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svg"/><Relationship Id="rId3" Type="http://schemas.openxmlformats.org/officeDocument/2006/relationships/notesSlide" Target="../notesSlides/notesSlide3.xml"/><Relationship Id="rId7" Type="http://schemas.openxmlformats.org/officeDocument/2006/relationships/image" Target="../media/image72.svg"/><Relationship Id="rId12" Type="http://schemas.openxmlformats.org/officeDocument/2006/relationships/image" Target="../media/image77.png"/><Relationship Id="rId17" Type="http://schemas.openxmlformats.org/officeDocument/2006/relationships/image" Target="../media/image82.svg"/><Relationship Id="rId2" Type="http://schemas.openxmlformats.org/officeDocument/2006/relationships/slideLayout" Target="../slideLayouts/slideLayout9.xml"/><Relationship Id="rId16" Type="http://schemas.openxmlformats.org/officeDocument/2006/relationships/image" Target="../media/image81.png"/><Relationship Id="rId1" Type="http://schemas.openxmlformats.org/officeDocument/2006/relationships/tags" Target="../tags/tag5.xml"/><Relationship Id="rId6" Type="http://schemas.openxmlformats.org/officeDocument/2006/relationships/image" Target="../media/image71.png"/><Relationship Id="rId11" Type="http://schemas.openxmlformats.org/officeDocument/2006/relationships/image" Target="../media/image76.svg"/><Relationship Id="rId5" Type="http://schemas.openxmlformats.org/officeDocument/2006/relationships/image" Target="../media/image1.emf"/><Relationship Id="rId15" Type="http://schemas.openxmlformats.org/officeDocument/2006/relationships/image" Target="../media/image80.svg"/><Relationship Id="rId10" Type="http://schemas.openxmlformats.org/officeDocument/2006/relationships/image" Target="../media/image75.png"/><Relationship Id="rId4" Type="http://schemas.openxmlformats.org/officeDocument/2006/relationships/oleObject" Target="../embeddings/oleObject4.bin"/><Relationship Id="rId9" Type="http://schemas.openxmlformats.org/officeDocument/2006/relationships/image" Target="../media/image74.svg"/><Relationship Id="rId14" Type="http://schemas.openxmlformats.org/officeDocument/2006/relationships/image" Target="../media/image79.png"/></Relationships>
</file>

<file path=ppt/slides/_rels/slide6.xml.rels><?xml version="1.0" encoding="UTF-8" standalone="yes"?>
<Relationships xmlns="http://schemas.openxmlformats.org/package/2006/relationships"><Relationship Id="rId8" Type="http://schemas.openxmlformats.org/officeDocument/2006/relationships/image" Target="../media/image86.svg"/><Relationship Id="rId13" Type="http://schemas.openxmlformats.org/officeDocument/2006/relationships/image" Target="../media/image91.png"/><Relationship Id="rId3" Type="http://schemas.openxmlformats.org/officeDocument/2006/relationships/oleObject" Target="../embeddings/oleObject5.bin"/><Relationship Id="rId7" Type="http://schemas.openxmlformats.org/officeDocument/2006/relationships/image" Target="../media/image85.png"/><Relationship Id="rId12" Type="http://schemas.openxmlformats.org/officeDocument/2006/relationships/image" Target="../media/image90.svg"/><Relationship Id="rId2" Type="http://schemas.openxmlformats.org/officeDocument/2006/relationships/slideLayout" Target="../slideLayouts/slideLayout9.xml"/><Relationship Id="rId1" Type="http://schemas.openxmlformats.org/officeDocument/2006/relationships/tags" Target="../tags/tag6.xml"/><Relationship Id="rId6" Type="http://schemas.openxmlformats.org/officeDocument/2006/relationships/image" Target="../media/image84.sv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svg"/><Relationship Id="rId4" Type="http://schemas.openxmlformats.org/officeDocument/2006/relationships/image" Target="../media/image1.emf"/><Relationship Id="rId9" Type="http://schemas.openxmlformats.org/officeDocument/2006/relationships/image" Target="../media/image87.png"/><Relationship Id="rId14" Type="http://schemas.openxmlformats.org/officeDocument/2006/relationships/image" Target="../media/image92.sv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9.xml"/><Relationship Id="rId1" Type="http://schemas.openxmlformats.org/officeDocument/2006/relationships/tags" Target="../tags/tag7.x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8" Type="http://schemas.openxmlformats.org/officeDocument/2006/relationships/image" Target="../media/image97.svg"/><Relationship Id="rId3" Type="http://schemas.openxmlformats.org/officeDocument/2006/relationships/oleObject" Target="../embeddings/oleObject7.bin"/><Relationship Id="rId7" Type="http://schemas.openxmlformats.org/officeDocument/2006/relationships/image" Target="../media/image96.png"/><Relationship Id="rId2" Type="http://schemas.openxmlformats.org/officeDocument/2006/relationships/slideLayout" Target="../slideLayouts/slideLayout9.xml"/><Relationship Id="rId1" Type="http://schemas.openxmlformats.org/officeDocument/2006/relationships/tags" Target="../tags/tag8.xml"/><Relationship Id="rId6" Type="http://schemas.openxmlformats.org/officeDocument/2006/relationships/image" Target="../media/image95.svg"/><Relationship Id="rId5" Type="http://schemas.openxmlformats.org/officeDocument/2006/relationships/image" Target="../media/image94.png"/><Relationship Id="rId4" Type="http://schemas.openxmlformats.org/officeDocument/2006/relationships/image" Target="../media/image9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9.xml"/><Relationship Id="rId1" Type="http://schemas.openxmlformats.org/officeDocument/2006/relationships/tags" Target="../tags/tag9.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notesSlide" Target="../notesSlides/notesSlide4.xml"/><Relationship Id="rId7" Type="http://schemas.openxmlformats.org/officeDocument/2006/relationships/image" Target="../media/image98.svg"/><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image" Target="../media/image75.png"/><Relationship Id="rId11" Type="http://schemas.openxmlformats.org/officeDocument/2006/relationships/image" Target="../media/image101.svg"/><Relationship Id="rId5" Type="http://schemas.openxmlformats.org/officeDocument/2006/relationships/image" Target="../media/image93.emf"/><Relationship Id="rId10" Type="http://schemas.openxmlformats.org/officeDocument/2006/relationships/image" Target="../media/image100.png"/><Relationship Id="rId4" Type="http://schemas.openxmlformats.org/officeDocument/2006/relationships/oleObject" Target="../embeddings/oleObject9.bin"/><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86.svg"/><Relationship Id="rId5" Type="http://schemas.openxmlformats.org/officeDocument/2006/relationships/image" Target="../media/image85.png"/><Relationship Id="rId10" Type="http://schemas.openxmlformats.org/officeDocument/2006/relationships/image" Target="../media/image92.svg"/><Relationship Id="rId4" Type="http://schemas.openxmlformats.org/officeDocument/2006/relationships/image" Target="../media/image84.svg"/><Relationship Id="rId9" Type="http://schemas.openxmlformats.org/officeDocument/2006/relationships/image" Target="../media/image9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1D8AA-9C92-93BA-65D8-148E6528BB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BB90CF-405E-86F6-292C-D99AAD1C2F3F}"/>
              </a:ext>
            </a:extLst>
          </p:cNvPr>
          <p:cNvSpPr>
            <a:spLocks noGrp="1"/>
          </p:cNvSpPr>
          <p:nvPr>
            <p:ph idx="10"/>
          </p:nvPr>
        </p:nvSpPr>
        <p:spPr>
          <a:xfrm>
            <a:off x="2552511" y="2577597"/>
            <a:ext cx="8881531" cy="599931"/>
          </a:xfrm>
        </p:spPr>
        <p:txBody>
          <a:bodyPr anchor="b"/>
          <a:lstStyle/>
          <a:p>
            <a:r>
              <a:rPr lang="en-GB"/>
              <a:t>HEU-EFS Methodological Framework</a:t>
            </a:r>
          </a:p>
        </p:txBody>
      </p:sp>
      <p:sp>
        <p:nvSpPr>
          <p:cNvPr id="10" name="Content Placeholder 9">
            <a:extLst>
              <a:ext uri="{FF2B5EF4-FFF2-40B4-BE49-F238E27FC236}">
                <a16:creationId xmlns:a16="http://schemas.microsoft.com/office/drawing/2014/main" id="{89FBBE60-C636-C6F6-41C8-3A7B6BF1B72D}"/>
              </a:ext>
            </a:extLst>
          </p:cNvPr>
          <p:cNvSpPr>
            <a:spLocks noGrp="1"/>
          </p:cNvSpPr>
          <p:nvPr>
            <p:ph idx="22"/>
          </p:nvPr>
        </p:nvSpPr>
        <p:spPr>
          <a:xfrm>
            <a:off x="2552511" y="3258317"/>
            <a:ext cx="8881531" cy="599931"/>
          </a:xfrm>
        </p:spPr>
        <p:txBody>
          <a:bodyPr/>
          <a:lstStyle/>
          <a:p>
            <a:r>
              <a:rPr lang="en-US"/>
              <a:t>Alexandra </a:t>
            </a:r>
            <a:r>
              <a:rPr lang="en-GB" err="1"/>
              <a:t>Poulsson</a:t>
            </a:r>
            <a:r>
              <a:rPr lang="en-GB"/>
              <a:t> | Norwegian Institute of Public Health (NIPH)</a:t>
            </a:r>
            <a:r>
              <a:rPr lang="en-US"/>
              <a:t> </a:t>
            </a:r>
          </a:p>
        </p:txBody>
      </p:sp>
      <p:sp>
        <p:nvSpPr>
          <p:cNvPr id="9" name="Content Placeholder 8">
            <a:extLst>
              <a:ext uri="{FF2B5EF4-FFF2-40B4-BE49-F238E27FC236}">
                <a16:creationId xmlns:a16="http://schemas.microsoft.com/office/drawing/2014/main" id="{93D48C93-F35A-CB7D-390B-DE6EC29F5F3B}"/>
              </a:ext>
            </a:extLst>
          </p:cNvPr>
          <p:cNvSpPr>
            <a:spLocks noGrp="1"/>
          </p:cNvSpPr>
          <p:nvPr>
            <p:ph idx="21"/>
          </p:nvPr>
        </p:nvSpPr>
        <p:spPr>
          <a:xfrm>
            <a:off x="2552511" y="3939037"/>
            <a:ext cx="8881531" cy="923773"/>
          </a:xfrm>
        </p:spPr>
        <p:txBody>
          <a:bodyPr anchor="b"/>
          <a:lstStyle/>
          <a:p>
            <a:r>
              <a:rPr lang="en-GB"/>
              <a:t>HEU-EFS Pilot Programme Webinar, 05.12.2025</a:t>
            </a:r>
          </a:p>
        </p:txBody>
      </p:sp>
    </p:spTree>
    <p:extLst>
      <p:ext uri="{BB962C8B-B14F-4D97-AF65-F5344CB8AC3E}">
        <p14:creationId xmlns:p14="http://schemas.microsoft.com/office/powerpoint/2010/main" val="2343467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D627-D424-65AF-B208-43D1B951F939}"/>
            </a:ext>
          </a:extLst>
        </p:cNvPr>
        <p:cNvGrpSpPr/>
        <p:nvPr/>
      </p:nvGrpSpPr>
      <p:grpSpPr>
        <a:xfrm>
          <a:off x="0" y="0"/>
          <a:ext cx="0" cy="0"/>
          <a:chOff x="0" y="0"/>
          <a:chExt cx="0" cy="0"/>
        </a:xfrm>
      </p:grpSpPr>
      <p:graphicFrame>
        <p:nvGraphicFramePr>
          <p:cNvPr id="43" name="think-cell data - do not delete" hidden="1">
            <a:extLst>
              <a:ext uri="{FF2B5EF4-FFF2-40B4-BE49-F238E27FC236}">
                <a16:creationId xmlns:a16="http://schemas.microsoft.com/office/drawing/2014/main" id="{2178EDBD-5030-12E5-B683-0E4CCDF3C14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43" name="think-cell data - do not delete" hidden="1">
                        <a:extLst>
                          <a:ext uri="{FF2B5EF4-FFF2-40B4-BE49-F238E27FC236}">
                            <a16:creationId xmlns:a16="http://schemas.microsoft.com/office/drawing/2014/main" id="{2178EDBD-5030-12E5-B683-0E4CCDF3C1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FFC8B757-4D17-40E6-05C6-651639F1FA47}"/>
              </a:ext>
            </a:extLst>
          </p:cNvPr>
          <p:cNvSpPr>
            <a:spLocks noGrp="1"/>
          </p:cNvSpPr>
          <p:nvPr>
            <p:ph idx="10"/>
          </p:nvPr>
        </p:nvSpPr>
        <p:spPr>
          <a:xfrm>
            <a:off x="665113" y="481905"/>
            <a:ext cx="9520422" cy="599931"/>
          </a:xfrm>
        </p:spPr>
        <p:txBody>
          <a:bodyPr/>
          <a:lstStyle/>
          <a:p>
            <a:r>
              <a:rPr lang="en-IN"/>
              <a:t>EU EFS Framework</a:t>
            </a:r>
          </a:p>
        </p:txBody>
      </p:sp>
      <p:sp>
        <p:nvSpPr>
          <p:cNvPr id="4" name="TextBox 3">
            <a:extLst>
              <a:ext uri="{FF2B5EF4-FFF2-40B4-BE49-F238E27FC236}">
                <a16:creationId xmlns:a16="http://schemas.microsoft.com/office/drawing/2014/main" id="{82153CEB-9E64-3970-C7B3-78982C7D5A93}"/>
              </a:ext>
            </a:extLst>
          </p:cNvPr>
          <p:cNvSpPr txBox="1"/>
          <p:nvPr/>
        </p:nvSpPr>
        <p:spPr>
          <a:xfrm>
            <a:off x="638730" y="5934075"/>
            <a:ext cx="10914540" cy="341551"/>
          </a:xfrm>
          <a:prstGeom prst="roundRect">
            <a:avLst>
              <a:gd name="adj" fmla="val 50000"/>
            </a:avLst>
          </a:prstGeom>
          <a:gradFill>
            <a:gsLst>
              <a:gs pos="4000">
                <a:srgbClr val="492777"/>
              </a:gs>
              <a:gs pos="100000">
                <a:srgbClr val="8D4996"/>
              </a:gs>
            </a:gsLst>
            <a:lin ang="0" scaled="1"/>
          </a:gradFill>
        </p:spPr>
        <p:txBody>
          <a:bodyPr wrap="none" lIns="0" tIns="0" rIns="0" bIns="0" anchor="ctr">
            <a:noAutofit/>
          </a:bodyPr>
          <a:lstStyle>
            <a:defPPr>
              <a:defRPr lang="de-DE"/>
            </a:defPPr>
            <a:lvl1pPr marR="0" lvl="0" indent="0" algn="ctr" fontAlgn="auto">
              <a:lnSpc>
                <a:spcPct val="100000"/>
              </a:lnSpc>
              <a:spcBef>
                <a:spcPts val="0"/>
              </a:spcBef>
              <a:spcAft>
                <a:spcPts val="0"/>
              </a:spcAft>
              <a:buClrTx/>
              <a:buSzTx/>
              <a:buFontTx/>
              <a:buNone/>
              <a:tabLst/>
              <a:defRPr kumimoji="0" sz="1200" b="0" i="1" u="none" strike="noStrike" cap="none" spc="0" normalizeH="0" baseline="0">
                <a:ln>
                  <a:noFill/>
                </a:ln>
                <a:solidFill>
                  <a:srgbClr val="FFFFFF"/>
                </a:solidFill>
                <a:effectLst/>
                <a:uLnTx/>
                <a:uFillTx/>
                <a:latin typeface="Arial"/>
              </a:defRPr>
            </a:lvl1pPr>
          </a:lstStyle>
          <a:p>
            <a:r>
              <a:rPr lang="en-GB" spc="-20"/>
              <a:t>Taking into account synergies with Expert Panel Scientific Advice, HTAR JSC, Coordinated Assessment, draft MDCG Breakthrough Guidance, and other EU pathways.</a:t>
            </a:r>
          </a:p>
        </p:txBody>
      </p:sp>
      <p:sp>
        <p:nvSpPr>
          <p:cNvPr id="7" name="Text Placeholder 15">
            <a:extLst>
              <a:ext uri="{FF2B5EF4-FFF2-40B4-BE49-F238E27FC236}">
                <a16:creationId xmlns:a16="http://schemas.microsoft.com/office/drawing/2014/main" id="{F82DCA16-DABD-DCD9-59EB-27582C5B7C76}"/>
              </a:ext>
            </a:extLst>
          </p:cNvPr>
          <p:cNvSpPr txBox="1">
            <a:spLocks/>
          </p:cNvSpPr>
          <p:nvPr/>
        </p:nvSpPr>
        <p:spPr>
          <a:xfrm>
            <a:off x="665113" y="1996149"/>
            <a:ext cx="2327748" cy="1623502"/>
          </a:xfrm>
          <a:prstGeom prst="roundRect">
            <a:avLst>
              <a:gd name="adj" fmla="val 3941"/>
            </a:avLst>
          </a:prstGeom>
          <a:solidFill>
            <a:srgbClr val="F2F2F2"/>
          </a:solidFill>
          <a:ln w="9525">
            <a:solidFill>
              <a:srgbClr val="FFFFFF"/>
            </a:solidFill>
          </a:ln>
        </p:spPr>
        <p:txBody>
          <a:bodyPr vert="horz" wrap="square" lIns="91440" tIns="91440" rIns="91440" bIns="9144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038" marR="0" lvl="0" indent="-173038"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Technologies</a:t>
            </a:r>
          </a:p>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Patient conditions</a:t>
            </a:r>
          </a:p>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Level of pre-clinical evidence</a:t>
            </a:r>
          </a:p>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Trialists and clinical sites competence</a:t>
            </a:r>
          </a:p>
        </p:txBody>
      </p:sp>
      <p:grpSp>
        <p:nvGrpSpPr>
          <p:cNvPr id="8" name="Group 7">
            <a:extLst>
              <a:ext uri="{FF2B5EF4-FFF2-40B4-BE49-F238E27FC236}">
                <a16:creationId xmlns:a16="http://schemas.microsoft.com/office/drawing/2014/main" id="{34A226FF-49CD-D4FA-4A4B-06925F6EA204}"/>
              </a:ext>
            </a:extLst>
          </p:cNvPr>
          <p:cNvGrpSpPr/>
          <p:nvPr/>
        </p:nvGrpSpPr>
        <p:grpSpPr>
          <a:xfrm>
            <a:off x="3231190" y="1536699"/>
            <a:ext cx="5729620" cy="4157390"/>
            <a:chOff x="3419088" y="1536699"/>
            <a:chExt cx="5729620" cy="4157390"/>
          </a:xfrm>
        </p:grpSpPr>
        <p:sp>
          <p:nvSpPr>
            <p:cNvPr id="9" name="Oval 8">
              <a:extLst>
                <a:ext uri="{FF2B5EF4-FFF2-40B4-BE49-F238E27FC236}">
                  <a16:creationId xmlns:a16="http://schemas.microsoft.com/office/drawing/2014/main" id="{B9662A53-6E80-A30F-D345-675FB853CEBE}"/>
                </a:ext>
              </a:extLst>
            </p:cNvPr>
            <p:cNvSpPr/>
            <p:nvPr/>
          </p:nvSpPr>
          <p:spPr>
            <a:xfrm>
              <a:off x="5508018" y="2757436"/>
              <a:ext cx="1545994" cy="1545994"/>
            </a:xfrm>
            <a:prstGeom prst="ellipse">
              <a:avLst/>
            </a:prstGeom>
            <a:gradFill>
              <a:gsLst>
                <a:gs pos="4000">
                  <a:srgbClr val="492777"/>
                </a:gs>
                <a:gs pos="100000">
                  <a:srgbClr val="8D4996"/>
                </a:gs>
              </a:gsLst>
              <a:lin ang="0" scaled="1"/>
            </a:gradFill>
            <a:ln w="9525">
              <a:solidFill>
                <a:srgbClr val="FFFFFF"/>
              </a:solidFill>
            </a:ln>
          </p:spPr>
          <p:txBody>
            <a:bodyPr vert="horz" lIns="0" tIns="45720" rIns="0" bIns="45720" rtlCol="0" anchor="ctr">
              <a:noAutofit/>
            </a:bodyPr>
            <a:lstStyle/>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mn-cs"/>
                </a:rPr>
                <a:t>EU EFS Framework</a:t>
              </a:r>
            </a:p>
          </p:txBody>
        </p:sp>
        <p:sp>
          <p:nvSpPr>
            <p:cNvPr id="10" name="Text Placeholder 15">
              <a:extLst>
                <a:ext uri="{FF2B5EF4-FFF2-40B4-BE49-F238E27FC236}">
                  <a16:creationId xmlns:a16="http://schemas.microsoft.com/office/drawing/2014/main" id="{4EA8E131-C7F9-14F3-DE2C-172FED3BBE42}"/>
                </a:ext>
              </a:extLst>
            </p:cNvPr>
            <p:cNvSpPr txBox="1">
              <a:spLocks/>
            </p:cNvSpPr>
            <p:nvPr/>
          </p:nvSpPr>
          <p:spPr>
            <a:xfrm>
              <a:off x="5438130" y="5239784"/>
              <a:ext cx="1681608" cy="454305"/>
            </a:xfrm>
            <a:prstGeom prst="roundRect">
              <a:avLst>
                <a:gd name="adj" fmla="val 14838"/>
              </a:avLst>
            </a:prstGeom>
            <a:solidFill>
              <a:schemeClr val="tx2"/>
            </a:solidFill>
          </p:spPr>
          <p:txBody>
            <a:bodyPr vert="horz" lIns="45720" tIns="45720" rIns="4572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57785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sz="1400" b="1" i="0" u="none" strike="noStrike" kern="1200" cap="none" spc="0" normalizeH="0" baseline="0" noProof="0">
                  <a:ln>
                    <a:noFill/>
                  </a:ln>
                  <a:solidFill>
                    <a:srgbClr val="FFFFFF"/>
                  </a:solidFill>
                  <a:effectLst/>
                  <a:uLnTx/>
                  <a:uFillTx/>
                  <a:latin typeface="Arial"/>
                  <a:ea typeface="+mn-ea"/>
                  <a:cs typeface="+mn-cs"/>
                </a:rPr>
                <a:t>Pilot use cases</a:t>
              </a:r>
            </a:p>
          </p:txBody>
        </p:sp>
        <p:sp>
          <p:nvSpPr>
            <p:cNvPr id="11" name="Text Placeholder 15">
              <a:extLst>
                <a:ext uri="{FF2B5EF4-FFF2-40B4-BE49-F238E27FC236}">
                  <a16:creationId xmlns:a16="http://schemas.microsoft.com/office/drawing/2014/main" id="{32562136-6D72-3276-0639-241A1C7D8551}"/>
                </a:ext>
              </a:extLst>
            </p:cNvPr>
            <p:cNvSpPr txBox="1">
              <a:spLocks/>
            </p:cNvSpPr>
            <p:nvPr/>
          </p:nvSpPr>
          <p:spPr>
            <a:xfrm>
              <a:off x="3590782" y="3443656"/>
              <a:ext cx="1464626" cy="759461"/>
            </a:xfrm>
            <a:prstGeom prst="roundRect">
              <a:avLst>
                <a:gd name="adj" fmla="val 9927"/>
              </a:avLst>
            </a:prstGeom>
            <a:gradFill>
              <a:gsLst>
                <a:gs pos="4000">
                  <a:srgbClr val="492777"/>
                </a:gs>
                <a:gs pos="100000">
                  <a:srgbClr val="8D4996"/>
                </a:gs>
              </a:gsLst>
              <a:lin ang="0" scaled="1"/>
            </a:gradFill>
            <a:ln w="9525">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8001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Process, procedures,</a:t>
              </a:r>
              <a:br>
                <a:rPr kumimoji="0" lang="en-GB" sz="1200" b="1" i="0" u="none" strike="noStrike" kern="1200" cap="none" spc="0" normalizeH="0" baseline="0" noProof="0">
                  <a:ln>
                    <a:noFill/>
                  </a:ln>
                  <a:solidFill>
                    <a:srgbClr val="FFFFFF"/>
                  </a:solidFill>
                  <a:effectLst/>
                  <a:uLnTx/>
                  <a:uFillTx/>
                  <a:latin typeface="Arial"/>
                  <a:ea typeface="+mn-ea"/>
                  <a:cs typeface="+mn-cs"/>
                </a:rPr>
              </a:br>
              <a:r>
                <a:rPr kumimoji="0" lang="en-GB" sz="1200" b="1" i="0" u="none" strike="noStrike" kern="1200" cap="none" spc="0" normalizeH="0" baseline="0" noProof="0">
                  <a:ln>
                    <a:noFill/>
                  </a:ln>
                  <a:solidFill>
                    <a:srgbClr val="FFFFFF"/>
                  </a:solidFill>
                  <a:effectLst/>
                  <a:uLnTx/>
                  <a:uFillTx/>
                  <a:latin typeface="Arial"/>
                  <a:ea typeface="+mn-ea"/>
                  <a:cs typeface="+mn-cs"/>
                </a:rPr>
                <a:t>actors, timelines</a:t>
              </a:r>
            </a:p>
          </p:txBody>
        </p:sp>
        <p:sp>
          <p:nvSpPr>
            <p:cNvPr id="12" name="Text Placeholder 15">
              <a:extLst>
                <a:ext uri="{FF2B5EF4-FFF2-40B4-BE49-F238E27FC236}">
                  <a16:creationId xmlns:a16="http://schemas.microsoft.com/office/drawing/2014/main" id="{1AC63566-D220-D583-E8F9-496BFBF0AED4}"/>
                </a:ext>
              </a:extLst>
            </p:cNvPr>
            <p:cNvSpPr txBox="1">
              <a:spLocks/>
            </p:cNvSpPr>
            <p:nvPr/>
          </p:nvSpPr>
          <p:spPr>
            <a:xfrm>
              <a:off x="7506623" y="3422689"/>
              <a:ext cx="1464626" cy="759461"/>
            </a:xfrm>
            <a:prstGeom prst="roundRect">
              <a:avLst>
                <a:gd name="adj" fmla="val 9927"/>
              </a:avLst>
            </a:prstGeom>
            <a:gradFill>
              <a:gsLst>
                <a:gs pos="4000">
                  <a:srgbClr val="492777"/>
                </a:gs>
                <a:gs pos="100000">
                  <a:srgbClr val="8D4996"/>
                </a:gs>
              </a:gsLst>
              <a:lin ang="0" scaled="1"/>
            </a:gradFill>
            <a:ln w="9525">
              <a:noFill/>
            </a:ln>
          </p:spPr>
          <p:txBody>
            <a:bodyPr vert="horz" lIns="45720" tIns="45720" rIns="4572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8001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KPIs and Dashboard</a:t>
              </a:r>
            </a:p>
          </p:txBody>
        </p:sp>
        <p:sp>
          <p:nvSpPr>
            <p:cNvPr id="15" name="Text Placeholder 15">
              <a:extLst>
                <a:ext uri="{FF2B5EF4-FFF2-40B4-BE49-F238E27FC236}">
                  <a16:creationId xmlns:a16="http://schemas.microsoft.com/office/drawing/2014/main" id="{BCCC7D2E-CB94-7A40-6E20-F9185FEFB584}"/>
                </a:ext>
              </a:extLst>
            </p:cNvPr>
            <p:cNvSpPr txBox="1">
              <a:spLocks/>
            </p:cNvSpPr>
            <p:nvPr/>
          </p:nvSpPr>
          <p:spPr>
            <a:xfrm>
              <a:off x="3901295" y="1536699"/>
              <a:ext cx="4755278" cy="759461"/>
            </a:xfrm>
            <a:prstGeom prst="roundRect">
              <a:avLst>
                <a:gd name="adj" fmla="val 9927"/>
              </a:avLst>
            </a:prstGeom>
            <a:solidFill>
              <a:schemeClr val="accent4"/>
            </a:solidFill>
            <a:ln w="9525">
              <a:noFill/>
            </a:ln>
          </p:spPr>
          <p:txBody>
            <a:bodyPr vert="horz" lIns="45720" tIns="45720" rIns="4572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8001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Research &amp; Analysis</a:t>
              </a:r>
            </a:p>
          </p:txBody>
        </p:sp>
        <p:sp>
          <p:nvSpPr>
            <p:cNvPr id="16" name="Text Placeholder 15">
              <a:extLst>
                <a:ext uri="{FF2B5EF4-FFF2-40B4-BE49-F238E27FC236}">
                  <a16:creationId xmlns:a16="http://schemas.microsoft.com/office/drawing/2014/main" id="{AAAE6AED-B5F0-2825-C13E-7CB4B70B87A9}"/>
                </a:ext>
              </a:extLst>
            </p:cNvPr>
            <p:cNvSpPr txBox="1">
              <a:spLocks/>
            </p:cNvSpPr>
            <p:nvPr/>
          </p:nvSpPr>
          <p:spPr>
            <a:xfrm>
              <a:off x="3901295" y="2377917"/>
              <a:ext cx="1464626" cy="759461"/>
            </a:xfrm>
            <a:prstGeom prst="roundRect">
              <a:avLst>
                <a:gd name="adj" fmla="val 9927"/>
              </a:avLst>
            </a:prstGeom>
            <a:gradFill>
              <a:gsLst>
                <a:gs pos="4000">
                  <a:srgbClr val="492777"/>
                </a:gs>
                <a:gs pos="100000">
                  <a:srgbClr val="8D4996"/>
                </a:gs>
              </a:gsLst>
              <a:lin ang="0" scaled="1"/>
            </a:gradFill>
            <a:ln w="9525">
              <a:noFill/>
            </a:ln>
          </p:spPr>
          <p:txBody>
            <a:bodyPr vert="horz" lIns="45720" tIns="45720" rIns="4572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8001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Eligibility</a:t>
              </a:r>
              <a:br>
                <a:rPr kumimoji="0" lang="en-GB" sz="1200" b="1" i="0" u="none" strike="noStrike" kern="1200" cap="none" spc="0" normalizeH="0" baseline="0" noProof="0">
                  <a:ln>
                    <a:noFill/>
                  </a:ln>
                  <a:solidFill>
                    <a:srgbClr val="FFFFFF"/>
                  </a:solidFill>
                  <a:effectLst/>
                  <a:uLnTx/>
                  <a:uFillTx/>
                  <a:latin typeface="Arial"/>
                  <a:ea typeface="+mn-ea"/>
                  <a:cs typeface="+mn-cs"/>
                </a:rPr>
              </a:br>
              <a:r>
                <a:rPr kumimoji="0" lang="en-GB" sz="1200" b="1" i="0" u="none" strike="noStrike" kern="1200" cap="none" spc="0" normalizeH="0" baseline="0" noProof="0">
                  <a:ln>
                    <a:noFill/>
                  </a:ln>
                  <a:solidFill>
                    <a:srgbClr val="FFFFFF"/>
                  </a:solidFill>
                  <a:effectLst/>
                  <a:uLnTx/>
                  <a:uFillTx/>
                  <a:latin typeface="Arial"/>
                  <a:ea typeface="+mn-ea"/>
                  <a:cs typeface="+mn-cs"/>
                </a:rPr>
                <a:t>criteria</a:t>
              </a:r>
            </a:p>
          </p:txBody>
        </p:sp>
        <p:sp>
          <p:nvSpPr>
            <p:cNvPr id="19" name="Text Placeholder 15">
              <a:extLst>
                <a:ext uri="{FF2B5EF4-FFF2-40B4-BE49-F238E27FC236}">
                  <a16:creationId xmlns:a16="http://schemas.microsoft.com/office/drawing/2014/main" id="{AF0CB562-1179-EF3B-8AD2-FE3BFBA03286}"/>
                </a:ext>
              </a:extLst>
            </p:cNvPr>
            <p:cNvSpPr txBox="1">
              <a:spLocks/>
            </p:cNvSpPr>
            <p:nvPr/>
          </p:nvSpPr>
          <p:spPr>
            <a:xfrm>
              <a:off x="7191947" y="2367433"/>
              <a:ext cx="1464626" cy="759461"/>
            </a:xfrm>
            <a:prstGeom prst="roundRect">
              <a:avLst>
                <a:gd name="adj" fmla="val 9927"/>
              </a:avLst>
            </a:prstGeom>
            <a:gradFill>
              <a:gsLst>
                <a:gs pos="4000">
                  <a:srgbClr val="492777"/>
                </a:gs>
                <a:gs pos="100000">
                  <a:srgbClr val="8D4996"/>
                </a:gs>
              </a:gsLst>
              <a:lin ang="0" scaled="1"/>
            </a:gradFill>
            <a:ln w="9525">
              <a:noFill/>
            </a:ln>
          </p:spPr>
          <p:txBody>
            <a:bodyPr vert="horz" lIns="45720" tIns="45720" rIns="4572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8001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Templates &amp; checklists</a:t>
              </a:r>
            </a:p>
          </p:txBody>
        </p:sp>
        <p:sp>
          <p:nvSpPr>
            <p:cNvPr id="20" name="Arrow: Curved Right 19">
              <a:extLst>
                <a:ext uri="{FF2B5EF4-FFF2-40B4-BE49-F238E27FC236}">
                  <a16:creationId xmlns:a16="http://schemas.microsoft.com/office/drawing/2014/main" id="{586F7FB5-6646-2405-BCCF-583A27C7F852}"/>
                </a:ext>
              </a:extLst>
            </p:cNvPr>
            <p:cNvSpPr/>
            <p:nvPr/>
          </p:nvSpPr>
          <p:spPr>
            <a:xfrm flipV="1">
              <a:off x="4516346" y="4232953"/>
              <a:ext cx="715493" cy="1369763"/>
            </a:xfrm>
            <a:prstGeom prst="curvedRightArrow">
              <a:avLst>
                <a:gd name="adj1" fmla="val 23166"/>
                <a:gd name="adj2" fmla="val 45777"/>
                <a:gd name="adj3" fmla="val 32143"/>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4C3E91"/>
                </a:solidFill>
                <a:latin typeface="Arial"/>
              </a:endParaRPr>
            </a:p>
          </p:txBody>
        </p:sp>
        <p:sp>
          <p:nvSpPr>
            <p:cNvPr id="21" name="Arrow: Curved Right 20">
              <a:extLst>
                <a:ext uri="{FF2B5EF4-FFF2-40B4-BE49-F238E27FC236}">
                  <a16:creationId xmlns:a16="http://schemas.microsoft.com/office/drawing/2014/main" id="{8F0D0F99-3F1C-E7CB-0AA0-426F4930C8D0}"/>
                </a:ext>
              </a:extLst>
            </p:cNvPr>
            <p:cNvSpPr/>
            <p:nvPr/>
          </p:nvSpPr>
          <p:spPr>
            <a:xfrm flipH="1">
              <a:off x="7289510" y="4232953"/>
              <a:ext cx="715493" cy="1369763"/>
            </a:xfrm>
            <a:prstGeom prst="curvedRightArrow">
              <a:avLst>
                <a:gd name="adj1" fmla="val 23166"/>
                <a:gd name="adj2" fmla="val 45777"/>
                <a:gd name="adj3" fmla="val 32143"/>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4C3E91"/>
                </a:solidFill>
                <a:latin typeface="Arial"/>
              </a:endParaRPr>
            </a:p>
          </p:txBody>
        </p:sp>
        <p:sp>
          <p:nvSpPr>
            <p:cNvPr id="22" name="Arrow: Down 21">
              <a:extLst>
                <a:ext uri="{FF2B5EF4-FFF2-40B4-BE49-F238E27FC236}">
                  <a16:creationId xmlns:a16="http://schemas.microsoft.com/office/drawing/2014/main" id="{2E91FB69-95CF-3528-E84D-07093F2DC8F7}"/>
                </a:ext>
              </a:extLst>
            </p:cNvPr>
            <p:cNvSpPr/>
            <p:nvPr/>
          </p:nvSpPr>
          <p:spPr>
            <a:xfrm>
              <a:off x="6094076" y="2274186"/>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24" name="Arrow: Down 23">
              <a:extLst>
                <a:ext uri="{FF2B5EF4-FFF2-40B4-BE49-F238E27FC236}">
                  <a16:creationId xmlns:a16="http://schemas.microsoft.com/office/drawing/2014/main" id="{FA9936E6-FD76-56A8-E789-8D20E0714487}"/>
                </a:ext>
              </a:extLst>
            </p:cNvPr>
            <p:cNvSpPr/>
            <p:nvPr/>
          </p:nvSpPr>
          <p:spPr>
            <a:xfrm rot="17590636">
              <a:off x="5463472" y="2548804"/>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25" name="Arrow: Down 24">
              <a:extLst>
                <a:ext uri="{FF2B5EF4-FFF2-40B4-BE49-F238E27FC236}">
                  <a16:creationId xmlns:a16="http://schemas.microsoft.com/office/drawing/2014/main" id="{D9CA9F18-A5B0-7EAA-DBA3-6A97F51DD30C}"/>
                </a:ext>
              </a:extLst>
            </p:cNvPr>
            <p:cNvSpPr/>
            <p:nvPr/>
          </p:nvSpPr>
          <p:spPr>
            <a:xfrm rot="16200000">
              <a:off x="5120201" y="3586615"/>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26" name="Arrow: Down 25">
              <a:extLst>
                <a:ext uri="{FF2B5EF4-FFF2-40B4-BE49-F238E27FC236}">
                  <a16:creationId xmlns:a16="http://schemas.microsoft.com/office/drawing/2014/main" id="{452E562D-A4D3-15EE-5180-0AB859978D67}"/>
                </a:ext>
              </a:extLst>
            </p:cNvPr>
            <p:cNvSpPr/>
            <p:nvPr/>
          </p:nvSpPr>
          <p:spPr>
            <a:xfrm rot="5400000" flipH="1">
              <a:off x="7118805" y="3586615"/>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27" name="Arrow: Down 26">
              <a:extLst>
                <a:ext uri="{FF2B5EF4-FFF2-40B4-BE49-F238E27FC236}">
                  <a16:creationId xmlns:a16="http://schemas.microsoft.com/office/drawing/2014/main" id="{E3B58F9D-C55E-073B-11A9-305F7BF91AF3}"/>
                </a:ext>
              </a:extLst>
            </p:cNvPr>
            <p:cNvSpPr/>
            <p:nvPr/>
          </p:nvSpPr>
          <p:spPr>
            <a:xfrm rot="4009364" flipH="1">
              <a:off x="6765361" y="2548805"/>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29" name="Arrow: Down 28">
              <a:extLst>
                <a:ext uri="{FF2B5EF4-FFF2-40B4-BE49-F238E27FC236}">
                  <a16:creationId xmlns:a16="http://schemas.microsoft.com/office/drawing/2014/main" id="{9AE04CF8-4671-D43C-2E1F-72E0610CE478}"/>
                </a:ext>
              </a:extLst>
            </p:cNvPr>
            <p:cNvSpPr/>
            <p:nvPr/>
          </p:nvSpPr>
          <p:spPr>
            <a:xfrm rot="777325">
              <a:off x="4355186" y="3058622"/>
              <a:ext cx="323025" cy="38340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33" name="Arrow: Down 32">
              <a:extLst>
                <a:ext uri="{FF2B5EF4-FFF2-40B4-BE49-F238E27FC236}">
                  <a16:creationId xmlns:a16="http://schemas.microsoft.com/office/drawing/2014/main" id="{5983D557-8F88-807B-24FC-08ECC4845D83}"/>
                </a:ext>
              </a:extLst>
            </p:cNvPr>
            <p:cNvSpPr/>
            <p:nvPr/>
          </p:nvSpPr>
          <p:spPr>
            <a:xfrm rot="5400000" flipH="1">
              <a:off x="3465234" y="2605135"/>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sp>
          <p:nvSpPr>
            <p:cNvPr id="34" name="Arrow: Down 33">
              <a:extLst>
                <a:ext uri="{FF2B5EF4-FFF2-40B4-BE49-F238E27FC236}">
                  <a16:creationId xmlns:a16="http://schemas.microsoft.com/office/drawing/2014/main" id="{A2EF6C31-2BAE-896E-F666-8AB39D2B55FD}"/>
                </a:ext>
              </a:extLst>
            </p:cNvPr>
            <p:cNvSpPr/>
            <p:nvPr/>
          </p:nvSpPr>
          <p:spPr>
            <a:xfrm rot="16200000">
              <a:off x="8779537" y="2499314"/>
              <a:ext cx="323025" cy="415317"/>
            </a:xfrm>
            <a:prstGeom prst="downArrow">
              <a:avLst/>
            </a:prstGeom>
            <a:gradFill flip="none" rotWithShape="1">
              <a:gsLst>
                <a:gs pos="0">
                  <a:srgbClr val="898D8D">
                    <a:alpha val="42000"/>
                  </a:srgbClr>
                </a:gs>
                <a:gs pos="100000">
                  <a:srgbClr val="898D8D">
                    <a:alpha val="0"/>
                  </a:srgbClr>
                </a:gs>
              </a:gsLst>
              <a:lin ang="162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4C3E91"/>
                </a:solidFill>
                <a:effectLst/>
                <a:uLnTx/>
                <a:uFillTx/>
                <a:latin typeface="Arial"/>
                <a:ea typeface="+mn-ea"/>
                <a:cs typeface="+mn-cs"/>
              </a:endParaRPr>
            </a:p>
          </p:txBody>
        </p:sp>
      </p:grpSp>
      <p:sp>
        <p:nvSpPr>
          <p:cNvPr id="36" name="Text Placeholder 15">
            <a:extLst>
              <a:ext uri="{FF2B5EF4-FFF2-40B4-BE49-F238E27FC236}">
                <a16:creationId xmlns:a16="http://schemas.microsoft.com/office/drawing/2014/main" id="{AB8FEF73-5774-8DF3-4C78-F14C666A9400}"/>
              </a:ext>
            </a:extLst>
          </p:cNvPr>
          <p:cNvSpPr txBox="1">
            <a:spLocks/>
          </p:cNvSpPr>
          <p:nvPr/>
        </p:nvSpPr>
        <p:spPr>
          <a:xfrm>
            <a:off x="9225522" y="1996149"/>
            <a:ext cx="2327748" cy="1661451"/>
          </a:xfrm>
          <a:prstGeom prst="roundRect">
            <a:avLst>
              <a:gd name="adj" fmla="val 5819"/>
            </a:avLst>
          </a:prstGeom>
          <a:solidFill>
            <a:srgbClr val="F2F2F2"/>
          </a:solidFill>
          <a:ln w="9525">
            <a:solidFill>
              <a:srgbClr val="FFFFFF"/>
            </a:solidFill>
          </a:ln>
        </p:spPr>
        <p:txBody>
          <a:bodyPr vert="horz" wrap="square" lIns="91440" tIns="91440" rIns="91440" bIns="9144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Clinical Investigation Plan</a:t>
            </a:r>
          </a:p>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Informed Consent Form</a:t>
            </a:r>
          </a:p>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Master Clinical Trial Agreement</a:t>
            </a:r>
          </a:p>
          <a:p>
            <a:pPr marL="173736" marR="0" lvl="0" indent="-173736" algn="l" defTabSz="711200" rtl="0" eaLnBrk="1" fontAlgn="auto" latinLnBrk="0" hangingPunct="1">
              <a:lnSpc>
                <a:spcPct val="100000"/>
              </a:lnSpc>
              <a:spcBef>
                <a:spcPts val="0"/>
              </a:spcBef>
              <a:spcAft>
                <a:spcPts val="0"/>
              </a:spcAft>
              <a:buClr>
                <a:srgbClr val="1E2C4C"/>
              </a:buClr>
              <a:buSzTx/>
              <a:buFont typeface="Arial" panose="020B0604020202020204" pitchFamily="34" charset="0"/>
              <a:buChar char="•"/>
              <a:tabLst/>
              <a:defRPr/>
            </a:pPr>
            <a:r>
              <a:rPr kumimoji="0" lang="en-GB" sz="1400" b="0" i="0" u="none" strike="noStrike" kern="1200" cap="none" spc="0" normalizeH="0" baseline="0" noProof="0">
                <a:ln>
                  <a:noFill/>
                </a:ln>
                <a:effectLst/>
                <a:uLnTx/>
                <a:uFillTx/>
                <a:latin typeface="Arial"/>
                <a:ea typeface="+mn-ea"/>
                <a:cs typeface="+mn-cs"/>
              </a:rPr>
              <a:t>Insurance agreement</a:t>
            </a:r>
          </a:p>
        </p:txBody>
      </p:sp>
    </p:spTree>
    <p:extLst>
      <p:ext uri="{BB962C8B-B14F-4D97-AF65-F5344CB8AC3E}">
        <p14:creationId xmlns:p14="http://schemas.microsoft.com/office/powerpoint/2010/main" val="77677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8E7B1A9D-2B47-A2DA-5F92-BACCB2F9A2C0}"/>
              </a:ext>
            </a:extLst>
          </p:cNvPr>
          <p:cNvSpPr txBox="1"/>
          <p:nvPr/>
        </p:nvSpPr>
        <p:spPr>
          <a:xfrm>
            <a:off x="638174" y="1704975"/>
            <a:ext cx="4949826" cy="1414145"/>
          </a:xfrm>
          <a:prstGeom prst="roundRect">
            <a:avLst>
              <a:gd name="adj" fmla="val 11976"/>
            </a:avLst>
          </a:prstGeom>
          <a:solidFill>
            <a:srgbClr val="F2F2F2"/>
          </a:solidFill>
          <a:ln w="3175">
            <a:noFill/>
          </a:ln>
        </p:spPr>
        <p:txBody>
          <a:bodyPr wrap="square" lIns="109728" tIns="109728" rIns="109728" bIns="109728" rtlCol="0" anchor="t">
            <a:noAutofit/>
          </a:bodyPr>
          <a:lstStyle/>
          <a:p>
            <a:pPr marL="0" marR="0" lvl="0" indent="0" algn="l" defTabSz="914400" rtl="0" eaLnBrk="1" fontAlgn="auto" latinLnBrk="0" hangingPunct="1">
              <a:lnSpc>
                <a:spcPct val="100000"/>
              </a:lnSpc>
              <a:spcBef>
                <a:spcPts val="600"/>
              </a:spcBef>
              <a:buClrTx/>
              <a:buSzTx/>
              <a:buFontTx/>
              <a:buNone/>
              <a:tabLst/>
              <a:defRPr/>
            </a:pPr>
            <a:r>
              <a:rPr kumimoji="0" lang="en-GB" sz="2000" b="1" i="0" u="none" strike="noStrike" kern="1200" cap="none" spc="0" normalizeH="0" baseline="0" noProof="0">
                <a:ln>
                  <a:noFill/>
                </a:ln>
                <a:solidFill>
                  <a:schemeClr val="accent2"/>
                </a:solidFill>
                <a:effectLst/>
                <a:uLnTx/>
                <a:uFillTx/>
                <a:latin typeface="Arial" panose="020B0604020202020204"/>
                <a:cs typeface="Arial"/>
              </a:rPr>
              <a:t>General criteria: </a:t>
            </a:r>
            <a:endParaRPr kumimoji="0" lang="en-US" sz="2000" b="1" i="0" u="none" strike="noStrike" kern="1200" cap="none" spc="0" normalizeH="0" baseline="0" noProof="0">
              <a:ln>
                <a:noFill/>
              </a:ln>
              <a:solidFill>
                <a:schemeClr val="accent2"/>
              </a:solidFill>
              <a:effectLst/>
              <a:uLnTx/>
              <a:uFillTx/>
              <a:latin typeface="Arial" panose="020B0604020202020204"/>
            </a:endParaRPr>
          </a:p>
          <a:p>
            <a:pPr marL="0" marR="0" lvl="0" indent="0" algn="l" defTabSz="914400" rtl="0" eaLnBrk="1" fontAlgn="auto" latinLnBrk="0" hangingPunct="1">
              <a:lnSpc>
                <a:spcPct val="100000"/>
              </a:lnSpc>
              <a:spcBef>
                <a:spcPts val="600"/>
              </a:spcBef>
              <a:buClrTx/>
              <a:buSzTx/>
              <a:buFontTx/>
              <a:buNone/>
              <a:tabLst/>
              <a:defRPr/>
            </a:pPr>
            <a:r>
              <a:rPr kumimoji="0" lang="en-GB" sz="1600" b="1" i="0" u="none" strike="noStrike" kern="1200" cap="none" spc="0" normalizeH="0" baseline="0" noProof="0">
                <a:ln>
                  <a:noFill/>
                </a:ln>
                <a:effectLst/>
                <a:uLnTx/>
                <a:uFillTx/>
                <a:latin typeface="Arial" panose="020B0604020202020204"/>
                <a:cs typeface="Arial"/>
              </a:rPr>
              <a:t>High-risk devices (Class III and Class IIb)</a:t>
            </a:r>
            <a:r>
              <a:rPr kumimoji="0" lang="en-GB" sz="1600" b="0" i="0" u="none" strike="noStrike" kern="1200" cap="none" spc="0" normalizeH="0" baseline="0" noProof="0">
                <a:ln>
                  <a:noFill/>
                </a:ln>
                <a:effectLst/>
                <a:uLnTx/>
                <a:uFillTx/>
                <a:latin typeface="Arial" panose="020B0604020202020204"/>
                <a:cs typeface="Arial"/>
              </a:rPr>
              <a:t>, </a:t>
            </a:r>
            <a:r>
              <a:rPr kumimoji="0" lang="en-GB" sz="1600" b="0" i="0" u="none" strike="noStrike" kern="1200" cap="none" spc="0" normalizeH="0" baseline="0" noProof="0">
                <a:ln>
                  <a:noFill/>
                </a:ln>
                <a:effectLst/>
                <a:uLnTx/>
                <a:uFillTx/>
                <a:latin typeface="Arial" panose="020B0604020202020204"/>
                <a:ea typeface="+mn-lt"/>
                <a:cs typeface="Arial" panose="020B0604020202020204"/>
              </a:rPr>
              <a:t>where a clinical investigation will be required as part of the conformity assessment.</a:t>
            </a:r>
            <a:r>
              <a:rPr kumimoji="0" lang="en-GB" sz="1600" b="0" i="0" u="none" strike="noStrike" kern="1200" cap="none" spc="0" normalizeH="0" baseline="0" noProof="0">
                <a:ln>
                  <a:noFill/>
                </a:ln>
                <a:effectLst/>
                <a:uLnTx/>
                <a:uFillTx/>
                <a:latin typeface="Arial" panose="020B0604020202020204"/>
                <a:cs typeface="Arial"/>
              </a:rPr>
              <a:t> </a:t>
            </a:r>
            <a:endParaRPr kumimoji="0" lang="en-GB" sz="1600" b="0" i="0" u="none" strike="noStrike" kern="1200" cap="none" spc="0" normalizeH="0" baseline="0" noProof="0">
              <a:ln>
                <a:noFill/>
              </a:ln>
              <a:effectLst/>
              <a:uLnTx/>
              <a:uFillTx/>
              <a:latin typeface="Arial" panose="020B0604020202020204"/>
            </a:endParaRPr>
          </a:p>
        </p:txBody>
      </p:sp>
      <p:grpSp>
        <p:nvGrpSpPr>
          <p:cNvPr id="53" name="Group 52">
            <a:extLst>
              <a:ext uri="{FF2B5EF4-FFF2-40B4-BE49-F238E27FC236}">
                <a16:creationId xmlns:a16="http://schemas.microsoft.com/office/drawing/2014/main" id="{166D3BC0-E978-C26F-B39B-CDB2E68BECF6}"/>
              </a:ext>
            </a:extLst>
          </p:cNvPr>
          <p:cNvGrpSpPr/>
          <p:nvPr/>
        </p:nvGrpSpPr>
        <p:grpSpPr>
          <a:xfrm>
            <a:off x="638174" y="3315839"/>
            <a:ext cx="773782" cy="685028"/>
            <a:chOff x="638183" y="3274377"/>
            <a:chExt cx="903280" cy="799671"/>
          </a:xfrm>
        </p:grpSpPr>
        <p:sp>
          <p:nvSpPr>
            <p:cNvPr id="54" name="Graphic 1092">
              <a:extLst>
                <a:ext uri="{FF2B5EF4-FFF2-40B4-BE49-F238E27FC236}">
                  <a16:creationId xmlns:a16="http://schemas.microsoft.com/office/drawing/2014/main" id="{F3057B53-040B-6A11-3A08-385FEF846313}"/>
                </a:ext>
              </a:extLst>
            </p:cNvPr>
            <p:cNvSpPr/>
            <p:nvPr/>
          </p:nvSpPr>
          <p:spPr>
            <a:xfrm>
              <a:off x="638183" y="3274377"/>
              <a:ext cx="903280" cy="799671"/>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55" name="Graphic 54">
              <a:extLst>
                <a:ext uri="{FF2B5EF4-FFF2-40B4-BE49-F238E27FC236}">
                  <a16:creationId xmlns:a16="http://schemas.microsoft.com/office/drawing/2014/main" id="{65E18F38-F643-F144-E0B1-95FA6FD396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5874" y="3450898"/>
              <a:ext cx="447040" cy="447040"/>
            </a:xfrm>
            <a:prstGeom prst="rect">
              <a:avLst/>
            </a:prstGeom>
          </p:spPr>
        </p:pic>
      </p:grpSp>
      <p:grpSp>
        <p:nvGrpSpPr>
          <p:cNvPr id="56" name="Group 55">
            <a:extLst>
              <a:ext uri="{FF2B5EF4-FFF2-40B4-BE49-F238E27FC236}">
                <a16:creationId xmlns:a16="http://schemas.microsoft.com/office/drawing/2014/main" id="{9AAB4B79-AE8B-9E83-F26E-621202317BF5}"/>
              </a:ext>
            </a:extLst>
          </p:cNvPr>
          <p:cNvGrpSpPr/>
          <p:nvPr/>
        </p:nvGrpSpPr>
        <p:grpSpPr>
          <a:xfrm>
            <a:off x="638174" y="4405173"/>
            <a:ext cx="773782" cy="685028"/>
            <a:chOff x="4523381" y="3998985"/>
            <a:chExt cx="903280" cy="799671"/>
          </a:xfrm>
        </p:grpSpPr>
        <p:sp>
          <p:nvSpPr>
            <p:cNvPr id="57" name="Graphic 1092">
              <a:extLst>
                <a:ext uri="{FF2B5EF4-FFF2-40B4-BE49-F238E27FC236}">
                  <a16:creationId xmlns:a16="http://schemas.microsoft.com/office/drawing/2014/main" id="{45039E12-1103-386B-12BC-F36641E3F26A}"/>
                </a:ext>
              </a:extLst>
            </p:cNvPr>
            <p:cNvSpPr/>
            <p:nvPr/>
          </p:nvSpPr>
          <p:spPr>
            <a:xfrm>
              <a:off x="4523381" y="3998985"/>
              <a:ext cx="903280" cy="799671"/>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58" name="Graphic 57">
              <a:extLst>
                <a:ext uri="{FF2B5EF4-FFF2-40B4-BE49-F238E27FC236}">
                  <a16:creationId xmlns:a16="http://schemas.microsoft.com/office/drawing/2014/main" id="{A547D1F3-DAD4-60DC-812C-2CF8B44AC3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35943" y="4149593"/>
              <a:ext cx="498044" cy="498044"/>
            </a:xfrm>
            <a:prstGeom prst="rect">
              <a:avLst/>
            </a:prstGeom>
          </p:spPr>
        </p:pic>
      </p:grpSp>
      <p:grpSp>
        <p:nvGrpSpPr>
          <p:cNvPr id="59" name="Group 58">
            <a:extLst>
              <a:ext uri="{FF2B5EF4-FFF2-40B4-BE49-F238E27FC236}">
                <a16:creationId xmlns:a16="http://schemas.microsoft.com/office/drawing/2014/main" id="{A7B9BCDA-3376-DC0E-46A6-5AEF95C38081}"/>
              </a:ext>
            </a:extLst>
          </p:cNvPr>
          <p:cNvGrpSpPr/>
          <p:nvPr/>
        </p:nvGrpSpPr>
        <p:grpSpPr>
          <a:xfrm>
            <a:off x="638174" y="5494506"/>
            <a:ext cx="773782" cy="685028"/>
            <a:chOff x="638183" y="4722772"/>
            <a:chExt cx="903280" cy="799671"/>
          </a:xfrm>
        </p:grpSpPr>
        <p:sp>
          <p:nvSpPr>
            <p:cNvPr id="60" name="Graphic 1092">
              <a:extLst>
                <a:ext uri="{FF2B5EF4-FFF2-40B4-BE49-F238E27FC236}">
                  <a16:creationId xmlns:a16="http://schemas.microsoft.com/office/drawing/2014/main" id="{42070489-FB66-F353-5C2D-143A8A39384C}"/>
                </a:ext>
              </a:extLst>
            </p:cNvPr>
            <p:cNvSpPr/>
            <p:nvPr/>
          </p:nvSpPr>
          <p:spPr>
            <a:xfrm>
              <a:off x="638183" y="4722772"/>
              <a:ext cx="903280" cy="799671"/>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61" name="Graphic 60">
              <a:extLst>
                <a:ext uri="{FF2B5EF4-FFF2-40B4-BE49-F238E27FC236}">
                  <a16:creationId xmlns:a16="http://schemas.microsoft.com/office/drawing/2014/main" id="{7D9FD30D-7FA8-B755-FE06-EB0546225B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1104" y="4803566"/>
              <a:ext cx="614680" cy="614680"/>
            </a:xfrm>
            <a:prstGeom prst="rect">
              <a:avLst/>
            </a:prstGeom>
          </p:spPr>
        </p:pic>
      </p:grpSp>
      <p:sp>
        <p:nvSpPr>
          <p:cNvPr id="62" name="TextBox 61">
            <a:extLst>
              <a:ext uri="{FF2B5EF4-FFF2-40B4-BE49-F238E27FC236}">
                <a16:creationId xmlns:a16="http://schemas.microsoft.com/office/drawing/2014/main" id="{7AC22BCA-B110-BA9B-8BD2-75274DD00088}"/>
              </a:ext>
            </a:extLst>
          </p:cNvPr>
          <p:cNvSpPr txBox="1"/>
          <p:nvPr/>
        </p:nvSpPr>
        <p:spPr>
          <a:xfrm>
            <a:off x="1511768" y="3315839"/>
            <a:ext cx="4076232" cy="685028"/>
          </a:xfrm>
          <a:prstGeom prst="rect">
            <a:avLst/>
          </a:prstGeom>
          <a:noFill/>
          <a:ln>
            <a:noFill/>
          </a:ln>
        </p:spPr>
        <p:txBody>
          <a:bodyPr wrap="square" lIns="91440" tIns="91440" rIns="45720" bIns="91440" rtlCol="0" anchor="ctr" anchorCtr="0">
            <a:noAutofit/>
          </a:bodyPr>
          <a:lstStyle>
            <a:defPPr>
              <a:defRPr lang="en-US"/>
            </a:defPPr>
            <a:lvl1pPr marR="0" lvl="0" indent="0" fontAlgn="auto">
              <a:lnSpc>
                <a:spcPct val="100000"/>
              </a:lnSpc>
              <a:spcBef>
                <a:spcPts val="0"/>
              </a:spcBef>
              <a:spcAft>
                <a:spcPts val="1200"/>
              </a:spcAft>
              <a:buClrTx/>
              <a:buSzTx/>
              <a:buFontTx/>
              <a:buNone/>
              <a:tabLst/>
              <a:defRPr kumimoji="0" sz="1600" b="1" i="0" u="none" strike="noStrike" cap="none" spc="0" normalizeH="0" baseline="0">
                <a:ln>
                  <a:noFill/>
                </a:ln>
                <a:effectLst/>
                <a:uLnTx/>
                <a:uFillTx/>
                <a:latin typeface="Arial" panose="020B0604020202020204"/>
                <a:cs typeface="Arial"/>
              </a:defRPr>
            </a:lvl1pPr>
          </a:lstStyle>
          <a:p>
            <a:r>
              <a:rPr lang="en-GB"/>
              <a:t>Breakthrough Device / Unmet Patients Needs </a:t>
            </a:r>
          </a:p>
        </p:txBody>
      </p:sp>
      <p:sp>
        <p:nvSpPr>
          <p:cNvPr id="63" name="TextBox 62">
            <a:extLst>
              <a:ext uri="{FF2B5EF4-FFF2-40B4-BE49-F238E27FC236}">
                <a16:creationId xmlns:a16="http://schemas.microsoft.com/office/drawing/2014/main" id="{3690ADD9-98EA-237D-8EFC-2EA34956A9A8}"/>
              </a:ext>
            </a:extLst>
          </p:cNvPr>
          <p:cNvSpPr txBox="1"/>
          <p:nvPr/>
        </p:nvSpPr>
        <p:spPr>
          <a:xfrm>
            <a:off x="1511768" y="4405173"/>
            <a:ext cx="4076232" cy="685028"/>
          </a:xfrm>
          <a:prstGeom prst="rect">
            <a:avLst/>
          </a:prstGeom>
          <a:noFill/>
          <a:ln>
            <a:noFill/>
          </a:ln>
        </p:spPr>
        <p:txBody>
          <a:bodyPr wrap="square" lIns="91440" tIns="91440" rIns="45720" bIns="91440" rtlCol="0" anchor="ctr" anchorCtr="0">
            <a:noAutofit/>
          </a:bodyPr>
          <a:lstStyle>
            <a:defPPr>
              <a:defRPr lang="en-US"/>
            </a:defPPr>
            <a:lvl1pPr marR="0" lvl="0" indent="0" fontAlgn="auto">
              <a:lnSpc>
                <a:spcPct val="100000"/>
              </a:lnSpc>
              <a:spcBef>
                <a:spcPts val="0"/>
              </a:spcBef>
              <a:spcAft>
                <a:spcPts val="1200"/>
              </a:spcAft>
              <a:buClrTx/>
              <a:buSzTx/>
              <a:buFontTx/>
              <a:buNone/>
              <a:tabLst/>
              <a:defRPr kumimoji="0" sz="1600" b="1" i="0" u="none" strike="noStrike" cap="none" spc="0" normalizeH="0" baseline="0">
                <a:ln>
                  <a:noFill/>
                </a:ln>
                <a:effectLst/>
                <a:uLnTx/>
                <a:uFillTx/>
                <a:latin typeface="Arial" panose="020B0604020202020204"/>
                <a:cs typeface="Arial"/>
              </a:defRPr>
            </a:lvl1pPr>
          </a:lstStyle>
          <a:p>
            <a:r>
              <a:rPr lang="en-GB"/>
              <a:t>Anatomical Understanding </a:t>
            </a:r>
          </a:p>
        </p:txBody>
      </p:sp>
      <p:sp>
        <p:nvSpPr>
          <p:cNvPr id="64" name="TextBox 63">
            <a:extLst>
              <a:ext uri="{FF2B5EF4-FFF2-40B4-BE49-F238E27FC236}">
                <a16:creationId xmlns:a16="http://schemas.microsoft.com/office/drawing/2014/main" id="{37A91FFA-9E02-CEE3-4479-1797A9946772}"/>
              </a:ext>
            </a:extLst>
          </p:cNvPr>
          <p:cNvSpPr txBox="1"/>
          <p:nvPr/>
        </p:nvSpPr>
        <p:spPr>
          <a:xfrm>
            <a:off x="1511768" y="5494506"/>
            <a:ext cx="4076232" cy="685028"/>
          </a:xfrm>
          <a:prstGeom prst="rect">
            <a:avLst/>
          </a:prstGeom>
          <a:noFill/>
          <a:ln>
            <a:noFill/>
          </a:ln>
        </p:spPr>
        <p:txBody>
          <a:bodyPr wrap="square" lIns="91440" tIns="91440" rIns="45720" bIns="91440" rtlCol="0" anchor="ctr" anchorCtr="0">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a:ln>
                  <a:noFill/>
                </a:ln>
                <a:effectLst/>
                <a:uLnTx/>
                <a:uFillTx/>
                <a:latin typeface="Arial" panose="020B0604020202020204"/>
                <a:ea typeface="+mn-ea"/>
                <a:cs typeface="Arial"/>
              </a:rPr>
              <a:t>New / Expanded Intended Uses or </a:t>
            </a:r>
            <a:r>
              <a:rPr kumimoji="0" lang="en-US" sz="1600" b="1" i="0" u="none" strike="noStrike" kern="1200" cap="none" spc="0" normalizeH="0" baseline="0" noProof="0">
                <a:ln>
                  <a:noFill/>
                </a:ln>
                <a:effectLst/>
                <a:uLnTx/>
                <a:uFillTx/>
                <a:latin typeface="Arial" panose="020B0604020202020204"/>
                <a:ea typeface="+mn-ea"/>
                <a:cs typeface="Arial"/>
              </a:rPr>
              <a:t>Indications for Use for Patients</a:t>
            </a:r>
          </a:p>
        </p:txBody>
      </p:sp>
      <p:cxnSp>
        <p:nvCxnSpPr>
          <p:cNvPr id="65" name="Straight Connector 64">
            <a:extLst>
              <a:ext uri="{FF2B5EF4-FFF2-40B4-BE49-F238E27FC236}">
                <a16:creationId xmlns:a16="http://schemas.microsoft.com/office/drawing/2014/main" id="{9A1CA3C2-6E48-7E46-BCC6-23D9C8D7A0FF}"/>
              </a:ext>
            </a:extLst>
          </p:cNvPr>
          <p:cNvCxnSpPr>
            <a:cxnSpLocks/>
          </p:cNvCxnSpPr>
          <p:nvPr/>
        </p:nvCxnSpPr>
        <p:spPr>
          <a:xfrm>
            <a:off x="638174" y="4203020"/>
            <a:ext cx="4949826" cy="0"/>
          </a:xfrm>
          <a:prstGeom prst="line">
            <a:avLst/>
          </a:prstGeom>
          <a:ln w="3175">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AEBA76B-7B2F-9684-0D21-F71B966B605E}"/>
              </a:ext>
            </a:extLst>
          </p:cNvPr>
          <p:cNvCxnSpPr>
            <a:cxnSpLocks/>
          </p:cNvCxnSpPr>
          <p:nvPr/>
        </p:nvCxnSpPr>
        <p:spPr>
          <a:xfrm>
            <a:off x="638174" y="5292354"/>
            <a:ext cx="4949826" cy="0"/>
          </a:xfrm>
          <a:prstGeom prst="line">
            <a:avLst/>
          </a:prstGeom>
          <a:ln w="3175">
            <a:solidFill>
              <a:srgbClr val="B9B9B9"/>
            </a:solidFill>
          </a:ln>
        </p:spPr>
        <p:style>
          <a:lnRef idx="1">
            <a:schemeClr val="accent1"/>
          </a:lnRef>
          <a:fillRef idx="0">
            <a:schemeClr val="accent1"/>
          </a:fillRef>
          <a:effectRef idx="0">
            <a:schemeClr val="accent1"/>
          </a:effectRef>
          <a:fontRef idx="minor">
            <a:schemeClr val="tx1"/>
          </a:fontRef>
        </p:style>
      </p:cxnSp>
      <p:sp>
        <p:nvSpPr>
          <p:cNvPr id="2" name="Freeform: Shape 1">
            <a:extLst>
              <a:ext uri="{FF2B5EF4-FFF2-40B4-BE49-F238E27FC236}">
                <a16:creationId xmlns:a16="http://schemas.microsoft.com/office/drawing/2014/main" id="{37185A77-DBD3-5B12-7372-8CA33348FFDC}"/>
              </a:ext>
            </a:extLst>
          </p:cNvPr>
          <p:cNvSpPr/>
          <p:nvPr/>
        </p:nvSpPr>
        <p:spPr>
          <a:xfrm>
            <a:off x="7608087" y="2693112"/>
            <a:ext cx="1913588" cy="852940"/>
          </a:xfrm>
          <a:custGeom>
            <a:avLst/>
            <a:gdLst>
              <a:gd name="connsiteX0" fmla="*/ 519211 w 2134540"/>
              <a:gd name="connsiteY0" fmla="*/ 0 h 869754"/>
              <a:gd name="connsiteX1" fmla="*/ 1615329 w 2134540"/>
              <a:gd name="connsiteY1" fmla="*/ 0 h 869754"/>
              <a:gd name="connsiteX2" fmla="*/ 2134540 w 2134540"/>
              <a:gd name="connsiteY2" fmla="*/ 869754 h 869754"/>
              <a:gd name="connsiteX3" fmla="*/ 0 w 2134540"/>
              <a:gd name="connsiteY3" fmla="*/ 869754 h 869754"/>
            </a:gdLst>
            <a:ahLst/>
            <a:cxnLst>
              <a:cxn ang="0">
                <a:pos x="connsiteX0" y="connsiteY0"/>
              </a:cxn>
              <a:cxn ang="0">
                <a:pos x="connsiteX1" y="connsiteY1"/>
              </a:cxn>
              <a:cxn ang="0">
                <a:pos x="connsiteX2" y="connsiteY2"/>
              </a:cxn>
              <a:cxn ang="0">
                <a:pos x="connsiteX3" y="connsiteY3"/>
              </a:cxn>
            </a:cxnLst>
            <a:rect l="l" t="t" r="r" b="b"/>
            <a:pathLst>
              <a:path w="2134540" h="869754">
                <a:moveTo>
                  <a:pt x="519211" y="0"/>
                </a:moveTo>
                <a:lnTo>
                  <a:pt x="1615329" y="0"/>
                </a:lnTo>
                <a:lnTo>
                  <a:pt x="2134540" y="869754"/>
                </a:lnTo>
                <a:lnTo>
                  <a:pt x="0" y="869754"/>
                </a:lnTo>
                <a:close/>
              </a:path>
            </a:pathLst>
          </a:custGeom>
          <a:solidFill>
            <a:srgbClr val="A16DAC"/>
          </a:solidFill>
          <a:ln>
            <a:noFill/>
          </a:ln>
        </p:spPr>
        <p:style>
          <a:lnRef idx="3">
            <a:schemeClr val="lt1">
              <a:hueOff val="0"/>
              <a:satOff val="0"/>
              <a:lumOff val="0"/>
              <a:alphaOff val="0"/>
            </a:schemeClr>
          </a:lnRef>
          <a:fillRef idx="1">
            <a:schemeClr val="accent2">
              <a:shade val="80000"/>
              <a:hueOff val="-27645"/>
              <a:satOff val="-3968"/>
              <a:lumOff val="7257"/>
              <a:alphaOff val="0"/>
            </a:schemeClr>
          </a:fillRef>
          <a:effectRef idx="1">
            <a:schemeClr val="accent2">
              <a:shade val="80000"/>
              <a:hueOff val="-27645"/>
              <a:satOff val="-3968"/>
              <a:lumOff val="7257"/>
              <a:alphaOff val="0"/>
            </a:schemeClr>
          </a:effectRef>
          <a:fontRef idx="minor">
            <a:schemeClr val="lt1"/>
          </a:fontRef>
        </p:style>
        <p:txBody>
          <a:bodyPr spcFirstLastPara="0" vert="horz" wrap="square" lIns="307690" tIns="38100" rIns="307689" bIns="38100" numCol="1" spcCol="1270" anchor="ctr" anchorCtr="0">
            <a:noAutofit/>
          </a:bodyPr>
          <a:lstStyle/>
          <a:p>
            <a:pPr marL="0" lvl="0" indent="0" algn="ctr" defTabSz="1333500">
              <a:lnSpc>
                <a:spcPct val="90000"/>
              </a:lnSpc>
              <a:spcBef>
                <a:spcPct val="0"/>
              </a:spcBef>
              <a:spcAft>
                <a:spcPct val="35000"/>
              </a:spcAft>
              <a:buNone/>
            </a:pPr>
            <a:endParaRPr lang="en-GB" sz="3000" kern="1200"/>
          </a:p>
        </p:txBody>
      </p:sp>
      <p:sp>
        <p:nvSpPr>
          <p:cNvPr id="3" name="Freeform: Shape 2">
            <a:extLst>
              <a:ext uri="{FF2B5EF4-FFF2-40B4-BE49-F238E27FC236}">
                <a16:creationId xmlns:a16="http://schemas.microsoft.com/office/drawing/2014/main" id="{DAFC2E57-D717-C2F1-A52C-ADF3C2566009}"/>
              </a:ext>
            </a:extLst>
          </p:cNvPr>
          <p:cNvSpPr/>
          <p:nvPr/>
        </p:nvSpPr>
        <p:spPr>
          <a:xfrm>
            <a:off x="7116759" y="3593444"/>
            <a:ext cx="2896243" cy="852940"/>
          </a:xfrm>
          <a:custGeom>
            <a:avLst/>
            <a:gdLst>
              <a:gd name="connsiteX0" fmla="*/ 519210 w 3230658"/>
              <a:gd name="connsiteY0" fmla="*/ 0 h 869754"/>
              <a:gd name="connsiteX1" fmla="*/ 2711448 w 3230658"/>
              <a:gd name="connsiteY1" fmla="*/ 0 h 869754"/>
              <a:gd name="connsiteX2" fmla="*/ 3230658 w 3230658"/>
              <a:gd name="connsiteY2" fmla="*/ 869754 h 869754"/>
              <a:gd name="connsiteX3" fmla="*/ 0 w 3230658"/>
              <a:gd name="connsiteY3" fmla="*/ 869754 h 869754"/>
            </a:gdLst>
            <a:ahLst/>
            <a:cxnLst>
              <a:cxn ang="0">
                <a:pos x="connsiteX0" y="connsiteY0"/>
              </a:cxn>
              <a:cxn ang="0">
                <a:pos x="connsiteX1" y="connsiteY1"/>
              </a:cxn>
              <a:cxn ang="0">
                <a:pos x="connsiteX2" y="connsiteY2"/>
              </a:cxn>
              <a:cxn ang="0">
                <a:pos x="connsiteX3" y="connsiteY3"/>
              </a:cxn>
            </a:cxnLst>
            <a:rect l="l" t="t" r="r" b="b"/>
            <a:pathLst>
              <a:path w="3230658" h="869754">
                <a:moveTo>
                  <a:pt x="519210" y="0"/>
                </a:moveTo>
                <a:lnTo>
                  <a:pt x="2711448" y="0"/>
                </a:lnTo>
                <a:lnTo>
                  <a:pt x="3230658" y="869754"/>
                </a:lnTo>
                <a:lnTo>
                  <a:pt x="0" y="869754"/>
                </a:lnTo>
                <a:close/>
              </a:path>
            </a:pathLst>
          </a:custGeom>
          <a:solidFill>
            <a:srgbClr val="B792C3"/>
          </a:solidFill>
          <a:ln>
            <a:noFill/>
          </a:ln>
        </p:spPr>
        <p:style>
          <a:lnRef idx="3">
            <a:schemeClr val="lt1">
              <a:hueOff val="0"/>
              <a:satOff val="0"/>
              <a:lumOff val="0"/>
              <a:alphaOff val="0"/>
            </a:schemeClr>
          </a:lnRef>
          <a:fillRef idx="1">
            <a:schemeClr val="accent2">
              <a:shade val="80000"/>
              <a:hueOff val="-55290"/>
              <a:satOff val="-7935"/>
              <a:lumOff val="14514"/>
              <a:alphaOff val="0"/>
            </a:schemeClr>
          </a:fillRef>
          <a:effectRef idx="1">
            <a:schemeClr val="accent2">
              <a:shade val="80000"/>
              <a:hueOff val="-55290"/>
              <a:satOff val="-7935"/>
              <a:lumOff val="14514"/>
              <a:alphaOff val="0"/>
            </a:schemeClr>
          </a:effectRef>
          <a:fontRef idx="minor">
            <a:schemeClr val="lt1"/>
          </a:fontRef>
        </p:style>
        <p:txBody>
          <a:bodyPr spcFirstLastPara="0" vert="horz" wrap="square" lIns="451374" tIns="46990" rIns="451373" bIns="46990" numCol="1" spcCol="1270" anchor="ctr" anchorCtr="0">
            <a:noAutofit/>
          </a:bodyPr>
          <a:lstStyle/>
          <a:p>
            <a:pPr marL="0" lvl="0" indent="0" algn="ctr" defTabSz="1644650">
              <a:lnSpc>
                <a:spcPct val="90000"/>
              </a:lnSpc>
              <a:spcBef>
                <a:spcPct val="0"/>
              </a:spcBef>
              <a:spcAft>
                <a:spcPct val="35000"/>
              </a:spcAft>
              <a:buNone/>
            </a:pPr>
            <a:endParaRPr lang="en-GB" sz="3700" kern="1200"/>
          </a:p>
        </p:txBody>
      </p:sp>
      <p:sp>
        <p:nvSpPr>
          <p:cNvPr id="69" name="Freeform: Shape 68">
            <a:extLst>
              <a:ext uri="{FF2B5EF4-FFF2-40B4-BE49-F238E27FC236}">
                <a16:creationId xmlns:a16="http://schemas.microsoft.com/office/drawing/2014/main" id="{3C4D8C2D-1236-7AE1-90D9-32388FE2DFB2}"/>
              </a:ext>
            </a:extLst>
          </p:cNvPr>
          <p:cNvSpPr/>
          <p:nvPr/>
        </p:nvSpPr>
        <p:spPr>
          <a:xfrm>
            <a:off x="6625431" y="4493778"/>
            <a:ext cx="3878901" cy="852940"/>
          </a:xfrm>
          <a:custGeom>
            <a:avLst/>
            <a:gdLst>
              <a:gd name="connsiteX0" fmla="*/ 519210 w 4326778"/>
              <a:gd name="connsiteY0" fmla="*/ 0 h 869754"/>
              <a:gd name="connsiteX1" fmla="*/ 3807568 w 4326778"/>
              <a:gd name="connsiteY1" fmla="*/ 0 h 869754"/>
              <a:gd name="connsiteX2" fmla="*/ 4326778 w 4326778"/>
              <a:gd name="connsiteY2" fmla="*/ 869754 h 869754"/>
              <a:gd name="connsiteX3" fmla="*/ 0 w 4326778"/>
              <a:gd name="connsiteY3" fmla="*/ 869754 h 869754"/>
            </a:gdLst>
            <a:ahLst/>
            <a:cxnLst>
              <a:cxn ang="0">
                <a:pos x="connsiteX0" y="connsiteY0"/>
              </a:cxn>
              <a:cxn ang="0">
                <a:pos x="connsiteX1" y="connsiteY1"/>
              </a:cxn>
              <a:cxn ang="0">
                <a:pos x="connsiteX2" y="connsiteY2"/>
              </a:cxn>
              <a:cxn ang="0">
                <a:pos x="connsiteX3" y="connsiteY3"/>
              </a:cxn>
            </a:cxnLst>
            <a:rect l="l" t="t" r="r" b="b"/>
            <a:pathLst>
              <a:path w="4326778" h="869754">
                <a:moveTo>
                  <a:pt x="519210" y="0"/>
                </a:moveTo>
                <a:lnTo>
                  <a:pt x="3807568" y="0"/>
                </a:lnTo>
                <a:lnTo>
                  <a:pt x="4326778" y="869754"/>
                </a:lnTo>
                <a:lnTo>
                  <a:pt x="0" y="869754"/>
                </a:lnTo>
                <a:close/>
              </a:path>
            </a:pathLst>
          </a:custGeom>
          <a:solidFill>
            <a:srgbClr val="CEB7D9"/>
          </a:solidFill>
          <a:ln>
            <a:noFill/>
          </a:ln>
        </p:spPr>
        <p:style>
          <a:lnRef idx="3">
            <a:schemeClr val="lt1">
              <a:hueOff val="0"/>
              <a:satOff val="0"/>
              <a:lumOff val="0"/>
              <a:alphaOff val="0"/>
            </a:schemeClr>
          </a:lnRef>
          <a:fillRef idx="1">
            <a:schemeClr val="accent2">
              <a:shade val="80000"/>
              <a:hueOff val="-82934"/>
              <a:satOff val="-11903"/>
              <a:lumOff val="21771"/>
              <a:alphaOff val="0"/>
            </a:schemeClr>
          </a:fillRef>
          <a:effectRef idx="1">
            <a:schemeClr val="accent2">
              <a:shade val="80000"/>
              <a:hueOff val="-82934"/>
              <a:satOff val="-11903"/>
              <a:lumOff val="21771"/>
              <a:alphaOff val="0"/>
            </a:schemeClr>
          </a:effectRef>
          <a:fontRef idx="minor">
            <a:schemeClr val="lt1"/>
          </a:fontRef>
        </p:style>
        <p:txBody>
          <a:bodyPr spcFirstLastPara="0" vert="horz" wrap="square" lIns="586168" tIns="46990" rIns="586169" bIns="46990" numCol="1" spcCol="1270" anchor="ctr" anchorCtr="0">
            <a:noAutofit/>
          </a:bodyPr>
          <a:lstStyle/>
          <a:p>
            <a:pPr marL="0" lvl="0" indent="0" algn="ctr" defTabSz="1644650">
              <a:lnSpc>
                <a:spcPct val="90000"/>
              </a:lnSpc>
              <a:spcBef>
                <a:spcPct val="0"/>
              </a:spcBef>
              <a:spcAft>
                <a:spcPct val="35000"/>
              </a:spcAft>
              <a:buNone/>
            </a:pPr>
            <a:endParaRPr lang="en-GB" sz="3700" kern="1200"/>
          </a:p>
        </p:txBody>
      </p:sp>
      <p:sp>
        <p:nvSpPr>
          <p:cNvPr id="70" name="Freeform: Shape 69">
            <a:extLst>
              <a:ext uri="{FF2B5EF4-FFF2-40B4-BE49-F238E27FC236}">
                <a16:creationId xmlns:a16="http://schemas.microsoft.com/office/drawing/2014/main" id="{F70AD35E-11DB-0020-2C89-159765B3F40A}"/>
              </a:ext>
            </a:extLst>
          </p:cNvPr>
          <p:cNvSpPr/>
          <p:nvPr/>
        </p:nvSpPr>
        <p:spPr>
          <a:xfrm>
            <a:off x="8099416" y="1792780"/>
            <a:ext cx="930931" cy="852940"/>
          </a:xfrm>
          <a:custGeom>
            <a:avLst/>
            <a:gdLst>
              <a:gd name="connsiteX0" fmla="*/ 519210 w 1038421"/>
              <a:gd name="connsiteY0" fmla="*/ 0 h 869754"/>
              <a:gd name="connsiteX1" fmla="*/ 1038421 w 1038421"/>
              <a:gd name="connsiteY1" fmla="*/ 869754 h 869754"/>
              <a:gd name="connsiteX2" fmla="*/ 0 w 1038421"/>
              <a:gd name="connsiteY2" fmla="*/ 869754 h 869754"/>
            </a:gdLst>
            <a:ahLst/>
            <a:cxnLst>
              <a:cxn ang="0">
                <a:pos x="connsiteX0" y="connsiteY0"/>
              </a:cxn>
              <a:cxn ang="0">
                <a:pos x="connsiteX1" y="connsiteY1"/>
              </a:cxn>
              <a:cxn ang="0">
                <a:pos x="connsiteX2" y="connsiteY2"/>
              </a:cxn>
            </a:cxnLst>
            <a:rect l="l" t="t" r="r" b="b"/>
            <a:pathLst>
              <a:path w="1038421" h="869754">
                <a:moveTo>
                  <a:pt x="519210" y="0"/>
                </a:moveTo>
                <a:lnTo>
                  <a:pt x="1038421" y="869754"/>
                </a:lnTo>
                <a:lnTo>
                  <a:pt x="0" y="869754"/>
                </a:lnTo>
                <a:close/>
              </a:path>
            </a:pathLst>
          </a:custGeom>
          <a:solidFill>
            <a:srgbClr val="492777"/>
          </a:solidFill>
          <a:ln>
            <a:noFill/>
          </a:ln>
        </p:spPr>
        <p:style>
          <a:lnRef idx="3">
            <a:schemeClr val="lt1">
              <a:hueOff val="0"/>
              <a:satOff val="0"/>
              <a:lumOff val="0"/>
              <a:alphaOff val="0"/>
            </a:schemeClr>
          </a:lnRef>
          <a:fillRef idx="1">
            <a:schemeClr val="accent2">
              <a:shade val="80000"/>
              <a:hueOff val="0"/>
              <a:satOff val="0"/>
              <a:lumOff val="0"/>
              <a:alphaOff val="0"/>
            </a:schemeClr>
          </a:fillRef>
          <a:effectRef idx="1">
            <a:schemeClr val="accent2">
              <a:shade val="80000"/>
              <a:hueOff val="0"/>
              <a:satOff val="0"/>
              <a:lumOff val="0"/>
              <a:alphaOff val="0"/>
            </a:schemeClr>
          </a:effectRef>
          <a:fontRef idx="minor">
            <a:schemeClr val="lt1"/>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GB" sz="2300" kern="1200"/>
          </a:p>
        </p:txBody>
      </p:sp>
      <p:sp>
        <p:nvSpPr>
          <p:cNvPr id="71" name="Freeform: Shape 70">
            <a:extLst>
              <a:ext uri="{FF2B5EF4-FFF2-40B4-BE49-F238E27FC236}">
                <a16:creationId xmlns:a16="http://schemas.microsoft.com/office/drawing/2014/main" id="{9FEB0AA9-79EB-23F8-A298-F3D3C149487F}"/>
              </a:ext>
            </a:extLst>
          </p:cNvPr>
          <p:cNvSpPr/>
          <p:nvPr/>
        </p:nvSpPr>
        <p:spPr>
          <a:xfrm>
            <a:off x="6134101" y="5394111"/>
            <a:ext cx="4861559" cy="852940"/>
          </a:xfrm>
          <a:custGeom>
            <a:avLst/>
            <a:gdLst>
              <a:gd name="connsiteX0" fmla="*/ 519211 w 5422899"/>
              <a:gd name="connsiteY0" fmla="*/ 0 h 869754"/>
              <a:gd name="connsiteX1" fmla="*/ 4903688 w 5422899"/>
              <a:gd name="connsiteY1" fmla="*/ 0 h 869754"/>
              <a:gd name="connsiteX2" fmla="*/ 5422899 w 5422899"/>
              <a:gd name="connsiteY2" fmla="*/ 869754 h 869754"/>
              <a:gd name="connsiteX3" fmla="*/ 0 w 5422899"/>
              <a:gd name="connsiteY3" fmla="*/ 869754 h 869754"/>
            </a:gdLst>
            <a:ahLst/>
            <a:cxnLst>
              <a:cxn ang="0">
                <a:pos x="connsiteX0" y="connsiteY0"/>
              </a:cxn>
              <a:cxn ang="0">
                <a:pos x="connsiteX1" y="connsiteY1"/>
              </a:cxn>
              <a:cxn ang="0">
                <a:pos x="connsiteX2" y="connsiteY2"/>
              </a:cxn>
              <a:cxn ang="0">
                <a:pos x="connsiteX3" y="connsiteY3"/>
              </a:cxn>
            </a:cxnLst>
            <a:rect l="l" t="t" r="r" b="b"/>
            <a:pathLst>
              <a:path w="5422899" h="869754">
                <a:moveTo>
                  <a:pt x="519211" y="0"/>
                </a:moveTo>
                <a:lnTo>
                  <a:pt x="4903688" y="0"/>
                </a:lnTo>
                <a:lnTo>
                  <a:pt x="5422899" y="869754"/>
                </a:lnTo>
                <a:lnTo>
                  <a:pt x="0" y="869754"/>
                </a:lnTo>
                <a:close/>
              </a:path>
            </a:pathLst>
          </a:custGeom>
          <a:solidFill>
            <a:srgbClr val="E5DBED"/>
          </a:solidFill>
          <a:ln>
            <a:noFill/>
          </a:ln>
        </p:spPr>
        <p:style>
          <a:lnRef idx="3">
            <a:schemeClr val="lt1">
              <a:hueOff val="0"/>
              <a:satOff val="0"/>
              <a:lumOff val="0"/>
              <a:alphaOff val="0"/>
            </a:schemeClr>
          </a:lnRef>
          <a:fillRef idx="1">
            <a:schemeClr val="accent2">
              <a:shade val="80000"/>
              <a:hueOff val="-110579"/>
              <a:satOff val="-15871"/>
              <a:lumOff val="29028"/>
              <a:alphaOff val="0"/>
            </a:schemeClr>
          </a:fillRef>
          <a:effectRef idx="1">
            <a:schemeClr val="accent2">
              <a:shade val="80000"/>
              <a:hueOff val="-110579"/>
              <a:satOff val="-15871"/>
              <a:lumOff val="29028"/>
              <a:alphaOff val="0"/>
            </a:schemeClr>
          </a:effectRef>
          <a:fontRef idx="minor">
            <a:schemeClr val="lt1"/>
          </a:fontRef>
        </p:style>
        <p:txBody>
          <a:bodyPr spcFirstLastPara="0" vert="horz" wrap="square" lIns="720962" tIns="46990" rIns="720963" bIns="46990" numCol="1" spcCol="1270" anchor="ctr" anchorCtr="0">
            <a:noAutofit/>
          </a:bodyPr>
          <a:lstStyle/>
          <a:p>
            <a:pPr marL="0" lvl="0" indent="0" algn="ctr" defTabSz="1644650">
              <a:lnSpc>
                <a:spcPct val="90000"/>
              </a:lnSpc>
              <a:spcBef>
                <a:spcPct val="0"/>
              </a:spcBef>
              <a:spcAft>
                <a:spcPct val="35000"/>
              </a:spcAft>
              <a:buNone/>
            </a:pPr>
            <a:endParaRPr lang="en-GB" sz="3700" kern="1200"/>
          </a:p>
        </p:txBody>
      </p:sp>
      <p:sp>
        <p:nvSpPr>
          <p:cNvPr id="72" name="TextBox 71">
            <a:extLst>
              <a:ext uri="{FF2B5EF4-FFF2-40B4-BE49-F238E27FC236}">
                <a16:creationId xmlns:a16="http://schemas.microsoft.com/office/drawing/2014/main" id="{3BEF6F07-08D5-A5B9-821A-DCA60633F81E}"/>
              </a:ext>
            </a:extLst>
          </p:cNvPr>
          <p:cNvSpPr txBox="1"/>
          <p:nvPr/>
        </p:nvSpPr>
        <p:spPr>
          <a:xfrm>
            <a:off x="6139086" y="3724151"/>
            <a:ext cx="1035144" cy="452740"/>
          </a:xfrm>
          <a:prstGeom prst="rect">
            <a:avLst/>
          </a:prstGeom>
          <a:noFill/>
        </p:spPr>
        <p:txBody>
          <a:bodyPr wrap="square" rtlCol="0">
            <a:spAutoFit/>
          </a:bodyPr>
          <a:lstStyle/>
          <a:p>
            <a:pPr algn="r"/>
            <a:r>
              <a:rPr lang="en-GB" sz="1200" b="1" i="1">
                <a:solidFill>
                  <a:srgbClr val="696984"/>
                </a:solidFill>
                <a:latin typeface="+mj-lt"/>
                <a:ea typeface="+mj-ea"/>
                <a:cs typeface="+mj-cs"/>
              </a:rPr>
              <a:t>Increasing Risk</a:t>
            </a:r>
          </a:p>
        </p:txBody>
      </p:sp>
      <p:pic>
        <p:nvPicPr>
          <p:cNvPr id="73" name="Graphic 72" descr="IV with solid fill">
            <a:extLst>
              <a:ext uri="{FF2B5EF4-FFF2-40B4-BE49-F238E27FC236}">
                <a16:creationId xmlns:a16="http://schemas.microsoft.com/office/drawing/2014/main" id="{5D356444-03D7-77E8-A2EA-E3C6471DC08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836423" y="2956394"/>
            <a:ext cx="402670" cy="394886"/>
          </a:xfrm>
          <a:prstGeom prst="rect">
            <a:avLst/>
          </a:prstGeom>
        </p:spPr>
      </p:pic>
      <p:pic>
        <p:nvPicPr>
          <p:cNvPr id="74" name="Graphic 73" descr="Robot Hand with solid fill">
            <a:extLst>
              <a:ext uri="{FF2B5EF4-FFF2-40B4-BE49-F238E27FC236}">
                <a16:creationId xmlns:a16="http://schemas.microsoft.com/office/drawing/2014/main" id="{21BFEA74-1099-DC33-4E9D-FAC1D755C2F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51177" y="2934955"/>
            <a:ext cx="446394" cy="437765"/>
          </a:xfrm>
          <a:prstGeom prst="rect">
            <a:avLst/>
          </a:prstGeom>
        </p:spPr>
      </p:pic>
      <p:grpSp>
        <p:nvGrpSpPr>
          <p:cNvPr id="75" name="Group 74">
            <a:extLst>
              <a:ext uri="{FF2B5EF4-FFF2-40B4-BE49-F238E27FC236}">
                <a16:creationId xmlns:a16="http://schemas.microsoft.com/office/drawing/2014/main" id="{F3DCA51D-F1CF-FCA5-4962-5DD202B6C23B}"/>
              </a:ext>
            </a:extLst>
          </p:cNvPr>
          <p:cNvGrpSpPr/>
          <p:nvPr/>
        </p:nvGrpSpPr>
        <p:grpSpPr>
          <a:xfrm>
            <a:off x="7393973" y="3711962"/>
            <a:ext cx="2329340" cy="615907"/>
            <a:chOff x="7393120" y="3567110"/>
            <a:chExt cx="2329340" cy="628048"/>
          </a:xfrm>
          <a:solidFill>
            <a:schemeClr val="bg1"/>
          </a:solidFill>
        </p:grpSpPr>
        <p:pic>
          <p:nvPicPr>
            <p:cNvPr id="76" name="Graphic 75" descr="Orthodontics outline">
              <a:extLst>
                <a:ext uri="{FF2B5EF4-FFF2-40B4-BE49-F238E27FC236}">
                  <a16:creationId xmlns:a16="http://schemas.microsoft.com/office/drawing/2014/main" id="{B5D2A959-270D-D146-ACD9-A4870AD3FD1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827577" y="3629674"/>
              <a:ext cx="502920" cy="502920"/>
            </a:xfrm>
            <a:prstGeom prst="rect">
              <a:avLst/>
            </a:prstGeom>
            <a:extLst>
              <a:ext uri="{91240B29-F687-4F45-9708-019B960494DF}">
                <a14:hiddenLine xmlns:a14="http://schemas.microsoft.com/office/drawing/2010/main" w="5159" cap="flat">
                  <a:noFill/>
                  <a:prstDash val="solid"/>
                  <a:miter/>
                </a14:hiddenLine>
              </a:ext>
            </a:extLst>
          </p:spPr>
        </p:pic>
        <p:pic>
          <p:nvPicPr>
            <p:cNvPr id="77" name="Graphic 76" descr="Needle outline">
              <a:extLst>
                <a:ext uri="{FF2B5EF4-FFF2-40B4-BE49-F238E27FC236}">
                  <a16:creationId xmlns:a16="http://schemas.microsoft.com/office/drawing/2014/main" id="{42A4B081-8ADA-3CB4-3AFB-502D301F08E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93120" y="3675672"/>
              <a:ext cx="410924" cy="410924"/>
            </a:xfrm>
            <a:prstGeom prst="rect">
              <a:avLst/>
            </a:prstGeom>
            <a:extLst>
              <a:ext uri="{91240B29-F687-4F45-9708-019B960494DF}">
                <a14:hiddenLine xmlns:a14="http://schemas.microsoft.com/office/drawing/2010/main" w="4266" cap="flat">
                  <a:noFill/>
                  <a:prstDash val="solid"/>
                  <a:miter/>
                </a14:hiddenLine>
              </a:ext>
            </a:extLst>
          </p:spPr>
        </p:pic>
        <p:pic>
          <p:nvPicPr>
            <p:cNvPr id="78" name="Graphic 77" descr="Skeleton with solid fill">
              <a:extLst>
                <a:ext uri="{FF2B5EF4-FFF2-40B4-BE49-F238E27FC236}">
                  <a16:creationId xmlns:a16="http://schemas.microsoft.com/office/drawing/2014/main" id="{EAF4ACA2-5227-BD01-2762-4B8D8AB8771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219540" y="3629674"/>
              <a:ext cx="502920" cy="502920"/>
            </a:xfrm>
            <a:prstGeom prst="rect">
              <a:avLst/>
            </a:prstGeom>
            <a:extLst>
              <a:ext uri="{91240B29-F687-4F45-9708-019B960494DF}">
                <a14:hiddenLine xmlns:a14="http://schemas.microsoft.com/office/drawing/2010/main" w="5159" cap="flat">
                  <a:noFill/>
                  <a:prstDash val="solid"/>
                  <a:miter/>
                </a14:hiddenLine>
              </a:ext>
            </a:extLst>
          </p:spPr>
        </p:pic>
        <p:grpSp>
          <p:nvGrpSpPr>
            <p:cNvPr id="79" name="Group 78">
              <a:extLst>
                <a:ext uri="{FF2B5EF4-FFF2-40B4-BE49-F238E27FC236}">
                  <a16:creationId xmlns:a16="http://schemas.microsoft.com/office/drawing/2014/main" id="{1F7FBA6C-BA21-13DD-6522-E12D13AA3664}"/>
                </a:ext>
              </a:extLst>
            </p:cNvPr>
            <p:cNvGrpSpPr/>
            <p:nvPr/>
          </p:nvGrpSpPr>
          <p:grpSpPr>
            <a:xfrm>
              <a:off x="8333432" y="3567110"/>
              <a:ext cx="585518" cy="628048"/>
              <a:chOff x="1530421" y="2456538"/>
              <a:chExt cx="1040913" cy="878040"/>
            </a:xfrm>
            <a:grpFill/>
          </p:grpSpPr>
          <p:pic>
            <p:nvPicPr>
              <p:cNvPr id="81" name="Graphic 80" descr="Eye with solid fill">
                <a:extLst>
                  <a:ext uri="{FF2B5EF4-FFF2-40B4-BE49-F238E27FC236}">
                    <a16:creationId xmlns:a16="http://schemas.microsoft.com/office/drawing/2014/main" id="{4CAEED32-CA44-59D3-53B1-1B3C2B6277E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953611" y="2456538"/>
                <a:ext cx="617723" cy="485782"/>
              </a:xfrm>
              <a:prstGeom prst="rect">
                <a:avLst/>
              </a:prstGeom>
              <a:extLst>
                <a:ext uri="{91240B29-F687-4F45-9708-019B960494DF}">
                  <a14:hiddenLine xmlns:a14="http://schemas.microsoft.com/office/drawing/2010/main" w="3572" cap="flat">
                    <a:noFill/>
                    <a:prstDash val="solid"/>
                    <a:miter/>
                  </a14:hiddenLine>
                </a:ext>
              </a:extLst>
            </p:spPr>
          </p:pic>
          <p:sp>
            <p:nvSpPr>
              <p:cNvPr id="82" name="Block Arc 81">
                <a:extLst>
                  <a:ext uri="{FF2B5EF4-FFF2-40B4-BE49-F238E27FC236}">
                    <a16:creationId xmlns:a16="http://schemas.microsoft.com/office/drawing/2014/main" id="{62439EC9-98FE-46B5-E7D9-23B47C8A5CDC}"/>
                  </a:ext>
                </a:extLst>
              </p:cNvPr>
              <p:cNvSpPr>
                <a:spLocks noChangeAspect="1"/>
              </p:cNvSpPr>
              <p:nvPr/>
            </p:nvSpPr>
            <p:spPr>
              <a:xfrm rot="12752791">
                <a:off x="1996064" y="2819384"/>
                <a:ext cx="334853" cy="156822"/>
              </a:xfrm>
              <a:prstGeom prst="blockArc">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rgbClr val="4C3E9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solidFill>
                    <a:schemeClr val="tx1"/>
                  </a:solidFill>
                </a:endParaRPr>
              </a:p>
            </p:txBody>
          </p:sp>
          <p:pic>
            <p:nvPicPr>
              <p:cNvPr id="83" name="Graphic 82" descr="Right pointing backhand index with solid fill">
                <a:extLst>
                  <a:ext uri="{FF2B5EF4-FFF2-40B4-BE49-F238E27FC236}">
                    <a16:creationId xmlns:a16="http://schemas.microsoft.com/office/drawing/2014/main" id="{C21AA8E7-8BA2-E23F-95E1-0AEFF78CF17F}"/>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19515457">
                <a:off x="1530421" y="2848796"/>
                <a:ext cx="617723" cy="485782"/>
              </a:xfrm>
              <a:prstGeom prst="rect">
                <a:avLst/>
              </a:prstGeom>
              <a:extLst>
                <a:ext uri="{91240B29-F687-4F45-9708-019B960494DF}">
                  <a14:hiddenLine xmlns:a14="http://schemas.microsoft.com/office/drawing/2010/main" w="3572" cap="flat">
                    <a:noFill/>
                    <a:prstDash val="solid"/>
                    <a:miter/>
                  </a14:hiddenLine>
                </a:ext>
              </a:extLst>
            </p:spPr>
          </p:pic>
        </p:grpSp>
        <p:pic>
          <p:nvPicPr>
            <p:cNvPr id="80" name="Graphic 79" descr="Tooth with solid fill">
              <a:extLst>
                <a:ext uri="{FF2B5EF4-FFF2-40B4-BE49-F238E27FC236}">
                  <a16:creationId xmlns:a16="http://schemas.microsoft.com/office/drawing/2014/main" id="{BE040CF5-7DEE-0940-6852-ED686A2DDAF8}"/>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8915535" y="3675394"/>
              <a:ext cx="411480" cy="411480"/>
            </a:xfrm>
            <a:prstGeom prst="rect">
              <a:avLst/>
            </a:prstGeom>
            <a:extLst>
              <a:ext uri="{91240B29-F687-4F45-9708-019B960494DF}">
                <a14:hiddenLine xmlns:a14="http://schemas.microsoft.com/office/drawing/2010/main" w="4266" cap="flat">
                  <a:noFill/>
                  <a:prstDash val="solid"/>
                  <a:miter/>
                </a14:hiddenLine>
              </a:ext>
            </a:extLst>
          </p:spPr>
        </p:pic>
      </p:grpSp>
      <p:grpSp>
        <p:nvGrpSpPr>
          <p:cNvPr id="84" name="Group 83">
            <a:extLst>
              <a:ext uri="{FF2B5EF4-FFF2-40B4-BE49-F238E27FC236}">
                <a16:creationId xmlns:a16="http://schemas.microsoft.com/office/drawing/2014/main" id="{101DFBC3-046C-FE61-E91D-EC7A5D5D4E43}"/>
              </a:ext>
            </a:extLst>
          </p:cNvPr>
          <p:cNvGrpSpPr/>
          <p:nvPr/>
        </p:nvGrpSpPr>
        <p:grpSpPr>
          <a:xfrm>
            <a:off x="6485112" y="5581902"/>
            <a:ext cx="4159537" cy="469415"/>
            <a:chOff x="6442955" y="5463567"/>
            <a:chExt cx="4370282" cy="502920"/>
          </a:xfrm>
          <a:solidFill>
            <a:schemeClr val="accent1"/>
          </a:solidFill>
        </p:grpSpPr>
        <p:pic>
          <p:nvPicPr>
            <p:cNvPr id="85" name="Graphic 84" descr="Sling with solid fill">
              <a:extLst>
                <a:ext uri="{FF2B5EF4-FFF2-40B4-BE49-F238E27FC236}">
                  <a16:creationId xmlns:a16="http://schemas.microsoft.com/office/drawing/2014/main" id="{614C7585-E02D-9768-CB79-FD3634630C9D}"/>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363494" y="5463567"/>
              <a:ext cx="502920" cy="502920"/>
            </a:xfrm>
            <a:prstGeom prst="rect">
              <a:avLst/>
            </a:prstGeom>
          </p:spPr>
        </p:pic>
        <p:pic>
          <p:nvPicPr>
            <p:cNvPr id="86" name="Graphic 85" descr="Adhesive Bandage outline">
              <a:extLst>
                <a:ext uri="{FF2B5EF4-FFF2-40B4-BE49-F238E27FC236}">
                  <a16:creationId xmlns:a16="http://schemas.microsoft.com/office/drawing/2014/main" id="{2B5BB77C-4FAC-8E9C-AFC4-86FA5B8805C2}"/>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892457" y="5488366"/>
              <a:ext cx="453323" cy="453323"/>
            </a:xfrm>
            <a:prstGeom prst="rect">
              <a:avLst/>
            </a:prstGeom>
          </p:spPr>
        </p:pic>
        <p:pic>
          <p:nvPicPr>
            <p:cNvPr id="87" name="Graphic 86" descr="Face with mask with solid fill">
              <a:extLst>
                <a:ext uri="{FF2B5EF4-FFF2-40B4-BE49-F238E27FC236}">
                  <a16:creationId xmlns:a16="http://schemas.microsoft.com/office/drawing/2014/main" id="{37A245E6-1011-B28F-5A81-CC2E7B8DC41B}"/>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6442955" y="5496754"/>
              <a:ext cx="436546" cy="436546"/>
            </a:xfrm>
            <a:prstGeom prst="rect">
              <a:avLst/>
            </a:prstGeom>
          </p:spPr>
        </p:pic>
        <p:pic>
          <p:nvPicPr>
            <p:cNvPr id="88" name="Graphic 87" descr="Glasses with solid fill">
              <a:extLst>
                <a:ext uri="{FF2B5EF4-FFF2-40B4-BE49-F238E27FC236}">
                  <a16:creationId xmlns:a16="http://schemas.microsoft.com/office/drawing/2014/main" id="{B637DD58-6C69-E4D1-AA0C-BBE737C8D74D}"/>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rcRect t="26516" b="26516"/>
            <a:stretch>
              <a:fillRect/>
            </a:stretch>
          </p:blipFill>
          <p:spPr>
            <a:xfrm>
              <a:off x="8879370" y="5596922"/>
              <a:ext cx="502920" cy="236210"/>
            </a:xfrm>
            <a:prstGeom prst="rect">
              <a:avLst/>
            </a:prstGeom>
          </p:spPr>
        </p:pic>
        <p:pic>
          <p:nvPicPr>
            <p:cNvPr id="89" name="Graphic 88" descr="Raised hand with solid fill">
              <a:extLst>
                <a:ext uri="{FF2B5EF4-FFF2-40B4-BE49-F238E27FC236}">
                  <a16:creationId xmlns:a16="http://schemas.microsoft.com/office/drawing/2014/main" id="{5F6FF5CE-9E8E-36BF-40BA-C7D867F598ED}"/>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9395246" y="5489904"/>
              <a:ext cx="450247" cy="450247"/>
            </a:xfrm>
            <a:prstGeom prst="rect">
              <a:avLst/>
            </a:prstGeom>
          </p:spPr>
        </p:pic>
        <p:pic>
          <p:nvPicPr>
            <p:cNvPr id="90" name="Graphic 89" descr="Stethoscope with solid fill">
              <a:extLst>
                <a:ext uri="{FF2B5EF4-FFF2-40B4-BE49-F238E27FC236}">
                  <a16:creationId xmlns:a16="http://schemas.microsoft.com/office/drawing/2014/main" id="{C06CE2C8-B852-EF45-1BE1-4179FC05A956}"/>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9858449" y="5495571"/>
              <a:ext cx="438912" cy="438912"/>
            </a:xfrm>
            <a:prstGeom prst="rect">
              <a:avLst/>
            </a:prstGeom>
          </p:spPr>
        </p:pic>
        <p:pic>
          <p:nvPicPr>
            <p:cNvPr id="91" name="Graphic 90" descr="Woman with cane with solid fill">
              <a:extLst>
                <a:ext uri="{FF2B5EF4-FFF2-40B4-BE49-F238E27FC236}">
                  <a16:creationId xmlns:a16="http://schemas.microsoft.com/office/drawing/2014/main" id="{3CC6CBC7-9C4A-3B47-024F-C7FB829FE50C}"/>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7358736" y="5477064"/>
              <a:ext cx="475926" cy="475926"/>
            </a:xfrm>
            <a:prstGeom prst="rect">
              <a:avLst/>
            </a:prstGeom>
          </p:spPr>
        </p:pic>
        <p:pic>
          <p:nvPicPr>
            <p:cNvPr id="92" name="Graphic 91" descr="Wheelchair with solid fill">
              <a:extLst>
                <a:ext uri="{FF2B5EF4-FFF2-40B4-BE49-F238E27FC236}">
                  <a16:creationId xmlns:a16="http://schemas.microsoft.com/office/drawing/2014/main" id="{1459AA7F-0B83-2211-F3EE-868730132955}"/>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7847618" y="5463567"/>
              <a:ext cx="502920" cy="502920"/>
            </a:xfrm>
            <a:prstGeom prst="rect">
              <a:avLst/>
            </a:prstGeom>
          </p:spPr>
        </p:pic>
        <p:pic>
          <p:nvPicPr>
            <p:cNvPr id="93" name="Graphic 92" descr="Sleep with solid fill">
              <a:extLst>
                <a:ext uri="{FF2B5EF4-FFF2-40B4-BE49-F238E27FC236}">
                  <a16:creationId xmlns:a16="http://schemas.microsoft.com/office/drawing/2014/main" id="{797FA152-4140-7804-FCEC-AA3AAE9ED577}"/>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rcRect t="18651" b="18651"/>
            <a:stretch>
              <a:fillRect/>
            </a:stretch>
          </p:blipFill>
          <p:spPr>
            <a:xfrm>
              <a:off x="10310317" y="5557365"/>
              <a:ext cx="502920" cy="315324"/>
            </a:xfrm>
            <a:prstGeom prst="rect">
              <a:avLst/>
            </a:prstGeom>
          </p:spPr>
        </p:pic>
      </p:grpSp>
      <p:grpSp>
        <p:nvGrpSpPr>
          <p:cNvPr id="94" name="Group 93">
            <a:extLst>
              <a:ext uri="{FF2B5EF4-FFF2-40B4-BE49-F238E27FC236}">
                <a16:creationId xmlns:a16="http://schemas.microsoft.com/office/drawing/2014/main" id="{9AB0AC82-BC81-D991-6113-EAA5234695E9}"/>
              </a:ext>
            </a:extLst>
          </p:cNvPr>
          <p:cNvGrpSpPr/>
          <p:nvPr/>
        </p:nvGrpSpPr>
        <p:grpSpPr>
          <a:xfrm>
            <a:off x="7179901" y="4607044"/>
            <a:ext cx="2769958" cy="564936"/>
            <a:chOff x="7308881" y="4545285"/>
            <a:chExt cx="2769958" cy="576072"/>
          </a:xfrm>
          <a:solidFill>
            <a:schemeClr val="accent1"/>
          </a:solidFill>
        </p:grpSpPr>
        <p:pic>
          <p:nvPicPr>
            <p:cNvPr id="95" name="Graphic 94" descr="Dental Tools outline">
              <a:extLst>
                <a:ext uri="{FF2B5EF4-FFF2-40B4-BE49-F238E27FC236}">
                  <a16:creationId xmlns:a16="http://schemas.microsoft.com/office/drawing/2014/main" id="{DF19BB86-45A7-F568-98C6-2493C3BF3DEE}"/>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7308881" y="4581861"/>
              <a:ext cx="502920" cy="502920"/>
            </a:xfrm>
            <a:prstGeom prst="rect">
              <a:avLst/>
            </a:prstGeom>
          </p:spPr>
        </p:pic>
        <p:pic>
          <p:nvPicPr>
            <p:cNvPr id="96" name="Graphic 95" descr="Raised hand with solid fill">
              <a:extLst>
                <a:ext uri="{FF2B5EF4-FFF2-40B4-BE49-F238E27FC236}">
                  <a16:creationId xmlns:a16="http://schemas.microsoft.com/office/drawing/2014/main" id="{2CD6E988-C9F3-0A44-EA4B-9F6FFF233577}"/>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8052368" y="4609293"/>
              <a:ext cx="448056" cy="448056"/>
            </a:xfrm>
            <a:prstGeom prst="rect">
              <a:avLst/>
            </a:prstGeom>
          </p:spPr>
        </p:pic>
        <p:pic>
          <p:nvPicPr>
            <p:cNvPr id="97" name="Graphic 96" descr="Measuring Cup outline">
              <a:extLst>
                <a:ext uri="{FF2B5EF4-FFF2-40B4-BE49-F238E27FC236}">
                  <a16:creationId xmlns:a16="http://schemas.microsoft.com/office/drawing/2014/main" id="{7FEF3201-3E95-B875-5196-E01D41B1EE01}"/>
                </a:ext>
              </a:extLst>
            </p:cNvPr>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8740991" y="4545285"/>
              <a:ext cx="576072" cy="576072"/>
            </a:xfrm>
            <a:prstGeom prst="rect">
              <a:avLst/>
            </a:prstGeom>
          </p:spPr>
        </p:pic>
        <p:pic>
          <p:nvPicPr>
            <p:cNvPr id="98" name="Graphic 97" descr="Spoon with solid fill">
              <a:extLst>
                <a:ext uri="{FF2B5EF4-FFF2-40B4-BE49-F238E27FC236}">
                  <a16:creationId xmlns:a16="http://schemas.microsoft.com/office/drawing/2014/main" id="{CA62FAC6-CEFD-42F7-2847-2D866BBE35A0}"/>
                </a:ext>
              </a:extLst>
            </p:cNvPr>
            <p:cNvPicPr>
              <a:picLocks noChangeAspect="1"/>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rot="4012973">
              <a:off x="9557631" y="4572717"/>
              <a:ext cx="521208" cy="521208"/>
            </a:xfrm>
            <a:prstGeom prst="rect">
              <a:avLst/>
            </a:prstGeom>
          </p:spPr>
        </p:pic>
      </p:grpSp>
      <p:sp>
        <p:nvSpPr>
          <p:cNvPr id="99" name="TextBox 98">
            <a:extLst>
              <a:ext uri="{FF2B5EF4-FFF2-40B4-BE49-F238E27FC236}">
                <a16:creationId xmlns:a16="http://schemas.microsoft.com/office/drawing/2014/main" id="{8AC3D325-EDBA-FB58-997B-EA77414D2775}"/>
              </a:ext>
            </a:extLst>
          </p:cNvPr>
          <p:cNvSpPr txBox="1"/>
          <p:nvPr/>
        </p:nvSpPr>
        <p:spPr>
          <a:xfrm>
            <a:off x="8916388" y="2126930"/>
            <a:ext cx="874376" cy="181096"/>
          </a:xfrm>
          <a:prstGeom prst="rect">
            <a:avLst/>
          </a:prstGeom>
          <a:noFill/>
        </p:spPr>
        <p:txBody>
          <a:bodyPr wrap="square" lIns="0" tIns="0" rIns="0" bIns="0" rtlCol="0" anchor="ctr" anchorCtr="0">
            <a:spAutoFit/>
          </a:bodyPr>
          <a:lstStyle/>
          <a:p>
            <a:r>
              <a:rPr lang="nb-NO" sz="1200" b="1">
                <a:ea typeface="+mj-ea"/>
                <a:cs typeface="+mj-cs"/>
              </a:rPr>
              <a:t>Class</a:t>
            </a:r>
            <a:r>
              <a:rPr lang="nb-NO" sz="1200" b="1"/>
              <a:t> </a:t>
            </a:r>
            <a:r>
              <a:rPr lang="nb-NO" sz="1200" b="1">
                <a:ea typeface="+mj-ea"/>
                <a:cs typeface="+mj-cs"/>
              </a:rPr>
              <a:t>III</a:t>
            </a:r>
            <a:endParaRPr lang="en-GB" sz="1200" b="1" err="1">
              <a:ea typeface="+mj-ea"/>
              <a:cs typeface="+mj-cs"/>
            </a:endParaRPr>
          </a:p>
        </p:txBody>
      </p:sp>
      <p:sp>
        <p:nvSpPr>
          <p:cNvPr id="100" name="TextBox 99">
            <a:extLst>
              <a:ext uri="{FF2B5EF4-FFF2-40B4-BE49-F238E27FC236}">
                <a16:creationId xmlns:a16="http://schemas.microsoft.com/office/drawing/2014/main" id="{8954F1A2-51B2-3981-FA19-F1F4465E0026}"/>
              </a:ext>
            </a:extLst>
          </p:cNvPr>
          <p:cNvSpPr txBox="1"/>
          <p:nvPr/>
        </p:nvSpPr>
        <p:spPr>
          <a:xfrm>
            <a:off x="9821585" y="3859972"/>
            <a:ext cx="937003" cy="181096"/>
          </a:xfrm>
          <a:prstGeom prst="rect">
            <a:avLst/>
          </a:prstGeom>
          <a:noFill/>
        </p:spPr>
        <p:txBody>
          <a:bodyPr wrap="square" lIns="0" tIns="0" rIns="0" bIns="0" rtlCol="0" anchor="ctr" anchorCtr="0">
            <a:spAutoFit/>
          </a:bodyPr>
          <a:lstStyle/>
          <a:p>
            <a:r>
              <a:rPr lang="nb-NO" sz="1200" b="1">
                <a:ea typeface="+mj-ea"/>
                <a:cs typeface="+mj-cs"/>
              </a:rPr>
              <a:t>Class</a:t>
            </a:r>
            <a:r>
              <a:rPr lang="nb-NO" sz="1200" b="1"/>
              <a:t> </a:t>
            </a:r>
            <a:r>
              <a:rPr lang="nb-NO" sz="1200" b="1" err="1">
                <a:ea typeface="+mj-ea"/>
                <a:cs typeface="+mj-cs"/>
              </a:rPr>
              <a:t>IIa</a:t>
            </a:r>
            <a:endParaRPr lang="en-GB" sz="1200" b="1" err="1">
              <a:ea typeface="+mj-ea"/>
              <a:cs typeface="+mj-cs"/>
            </a:endParaRPr>
          </a:p>
        </p:txBody>
      </p:sp>
      <p:sp>
        <p:nvSpPr>
          <p:cNvPr id="101" name="TextBox 100">
            <a:extLst>
              <a:ext uri="{FF2B5EF4-FFF2-40B4-BE49-F238E27FC236}">
                <a16:creationId xmlns:a16="http://schemas.microsoft.com/office/drawing/2014/main" id="{B43362E4-889E-EA9C-5532-B000107C1BCA}"/>
              </a:ext>
            </a:extLst>
          </p:cNvPr>
          <p:cNvSpPr txBox="1"/>
          <p:nvPr/>
        </p:nvSpPr>
        <p:spPr>
          <a:xfrm>
            <a:off x="10843852" y="5737953"/>
            <a:ext cx="744302" cy="181096"/>
          </a:xfrm>
          <a:prstGeom prst="rect">
            <a:avLst/>
          </a:prstGeom>
          <a:noFill/>
        </p:spPr>
        <p:txBody>
          <a:bodyPr wrap="square" lIns="0" tIns="0" rIns="0" bIns="0" rtlCol="0" anchor="ctr" anchorCtr="0">
            <a:spAutoFit/>
          </a:bodyPr>
          <a:lstStyle/>
          <a:p>
            <a:r>
              <a:rPr lang="nb-NO" sz="1200" b="1">
                <a:ea typeface="+mj-ea"/>
                <a:cs typeface="+mj-cs"/>
              </a:rPr>
              <a:t>Class</a:t>
            </a:r>
            <a:r>
              <a:rPr lang="nb-NO" sz="1200" b="1"/>
              <a:t> </a:t>
            </a:r>
            <a:r>
              <a:rPr lang="nb-NO" sz="1200" b="1">
                <a:ea typeface="+mj-ea"/>
                <a:cs typeface="+mj-cs"/>
              </a:rPr>
              <a:t>I</a:t>
            </a:r>
            <a:endParaRPr lang="en-GB" sz="1200" b="1" err="1">
              <a:ea typeface="+mj-ea"/>
              <a:cs typeface="+mj-cs"/>
            </a:endParaRPr>
          </a:p>
        </p:txBody>
      </p:sp>
      <p:sp>
        <p:nvSpPr>
          <p:cNvPr id="102" name="TextBox 101">
            <a:extLst>
              <a:ext uri="{FF2B5EF4-FFF2-40B4-BE49-F238E27FC236}">
                <a16:creationId xmlns:a16="http://schemas.microsoft.com/office/drawing/2014/main" id="{7B0F5189-A9D4-84D9-5B87-CAFF996208F0}"/>
              </a:ext>
            </a:extLst>
          </p:cNvPr>
          <p:cNvSpPr txBox="1"/>
          <p:nvPr/>
        </p:nvSpPr>
        <p:spPr>
          <a:xfrm>
            <a:off x="9420040" y="3046013"/>
            <a:ext cx="951455" cy="181096"/>
          </a:xfrm>
          <a:prstGeom prst="rect">
            <a:avLst/>
          </a:prstGeom>
          <a:noFill/>
        </p:spPr>
        <p:txBody>
          <a:bodyPr wrap="square" lIns="0" tIns="0" rIns="0" bIns="0" rtlCol="0" anchor="ctr" anchorCtr="0">
            <a:spAutoFit/>
          </a:bodyPr>
          <a:lstStyle/>
          <a:p>
            <a:r>
              <a:rPr lang="nb-NO" sz="1200" b="1">
                <a:ea typeface="+mj-ea"/>
                <a:cs typeface="+mj-cs"/>
              </a:rPr>
              <a:t>Class</a:t>
            </a:r>
            <a:r>
              <a:rPr lang="nb-NO" sz="1200" b="1"/>
              <a:t> </a:t>
            </a:r>
            <a:r>
              <a:rPr lang="nb-NO" sz="1200" b="1" err="1">
                <a:ea typeface="+mj-ea"/>
                <a:cs typeface="+mj-cs"/>
              </a:rPr>
              <a:t>IIb</a:t>
            </a:r>
            <a:endParaRPr lang="en-GB" sz="1200" b="1" err="1">
              <a:ea typeface="+mj-ea"/>
              <a:cs typeface="+mj-cs"/>
            </a:endParaRPr>
          </a:p>
        </p:txBody>
      </p:sp>
      <p:sp>
        <p:nvSpPr>
          <p:cNvPr id="103" name="TextBox 102">
            <a:extLst>
              <a:ext uri="{FF2B5EF4-FFF2-40B4-BE49-F238E27FC236}">
                <a16:creationId xmlns:a16="http://schemas.microsoft.com/office/drawing/2014/main" id="{414BD9C3-2740-286A-2C6F-A9619B2CCEB3}"/>
              </a:ext>
            </a:extLst>
          </p:cNvPr>
          <p:cNvSpPr txBox="1"/>
          <p:nvPr/>
        </p:nvSpPr>
        <p:spPr>
          <a:xfrm>
            <a:off x="10386869" y="4798964"/>
            <a:ext cx="1082120" cy="181096"/>
          </a:xfrm>
          <a:prstGeom prst="rect">
            <a:avLst/>
          </a:prstGeom>
          <a:noFill/>
        </p:spPr>
        <p:txBody>
          <a:bodyPr wrap="square" lIns="0" tIns="0" rIns="0" bIns="0" rtlCol="0" anchor="ctr" anchorCtr="0">
            <a:spAutoFit/>
          </a:bodyPr>
          <a:lstStyle/>
          <a:p>
            <a:r>
              <a:rPr lang="nb-NO" sz="1200" b="1">
                <a:ea typeface="+mj-ea"/>
                <a:cs typeface="+mj-cs"/>
              </a:rPr>
              <a:t>Class</a:t>
            </a:r>
            <a:r>
              <a:rPr lang="nb-NO" sz="1200" b="1"/>
              <a:t> </a:t>
            </a:r>
            <a:r>
              <a:rPr lang="nb-NO" sz="1200" b="1">
                <a:ea typeface="+mj-ea"/>
                <a:cs typeface="+mj-cs"/>
              </a:rPr>
              <a:t>Is,  Im, Ir</a:t>
            </a:r>
            <a:endParaRPr lang="en-GB" sz="1200" b="1" err="1">
              <a:ea typeface="+mj-ea"/>
              <a:cs typeface="+mj-cs"/>
            </a:endParaRPr>
          </a:p>
        </p:txBody>
      </p:sp>
      <p:grpSp>
        <p:nvGrpSpPr>
          <p:cNvPr id="104" name="Group 103">
            <a:extLst>
              <a:ext uri="{FF2B5EF4-FFF2-40B4-BE49-F238E27FC236}">
                <a16:creationId xmlns:a16="http://schemas.microsoft.com/office/drawing/2014/main" id="{76347CE5-A1B8-FE07-2AF8-20BE8173315E}"/>
              </a:ext>
            </a:extLst>
          </p:cNvPr>
          <p:cNvGrpSpPr>
            <a:grpSpLocks noChangeAspect="1"/>
          </p:cNvGrpSpPr>
          <p:nvPr/>
        </p:nvGrpSpPr>
        <p:grpSpPr>
          <a:xfrm>
            <a:off x="8429404" y="2003008"/>
            <a:ext cx="309337" cy="282291"/>
            <a:chOff x="1492424" y="2226369"/>
            <a:chExt cx="834600" cy="644607"/>
          </a:xfrm>
          <a:solidFill>
            <a:schemeClr val="bg1">
              <a:lumMod val="60000"/>
              <a:lumOff val="40000"/>
            </a:schemeClr>
          </a:solidFill>
        </p:grpSpPr>
        <p:pic>
          <p:nvPicPr>
            <p:cNvPr id="105" name="Graphic 104" descr="Heart with pulse with solid fill">
              <a:extLst>
                <a:ext uri="{FF2B5EF4-FFF2-40B4-BE49-F238E27FC236}">
                  <a16:creationId xmlns:a16="http://schemas.microsoft.com/office/drawing/2014/main" id="{8CCC7AE4-A7EF-7602-BAC0-4AEE6C6B5E60}"/>
                </a:ext>
              </a:extLst>
            </p:cNvPr>
            <p:cNvPicPr>
              <a:picLocks noChangeAspect="1"/>
            </p:cNvPicPr>
            <p:nvPr/>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1492424" y="2226369"/>
              <a:ext cx="644607" cy="644607"/>
            </a:xfrm>
            <a:prstGeom prst="rect">
              <a:avLst/>
            </a:prstGeom>
          </p:spPr>
        </p:pic>
        <p:sp>
          <p:nvSpPr>
            <p:cNvPr id="106" name="Freeform: Shape 105">
              <a:extLst>
                <a:ext uri="{FF2B5EF4-FFF2-40B4-BE49-F238E27FC236}">
                  <a16:creationId xmlns:a16="http://schemas.microsoft.com/office/drawing/2014/main" id="{24E7EDE8-F56F-32F9-FE59-7392C7A97D95}"/>
                </a:ext>
              </a:extLst>
            </p:cNvPr>
            <p:cNvSpPr/>
            <p:nvPr/>
          </p:nvSpPr>
          <p:spPr>
            <a:xfrm rot="18453501">
              <a:off x="1912058" y="2542592"/>
              <a:ext cx="199199" cy="309926"/>
            </a:xfrm>
            <a:custGeom>
              <a:avLst/>
              <a:gdLst>
                <a:gd name="connsiteX0" fmla="*/ 0 w 199199"/>
                <a:gd name="connsiteY0" fmla="*/ 0 h 524786"/>
                <a:gd name="connsiteX1" fmla="*/ 198782 w 199199"/>
                <a:gd name="connsiteY1" fmla="*/ 119269 h 524786"/>
                <a:gd name="connsiteX2" fmla="*/ 55659 w 199199"/>
                <a:gd name="connsiteY2" fmla="*/ 349857 h 524786"/>
                <a:gd name="connsiteX3" fmla="*/ 174928 w 199199"/>
                <a:gd name="connsiteY3" fmla="*/ 469127 h 524786"/>
                <a:gd name="connsiteX4" fmla="*/ 182880 w 199199"/>
                <a:gd name="connsiteY4" fmla="*/ 524786 h 524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199" h="524786">
                  <a:moveTo>
                    <a:pt x="0" y="0"/>
                  </a:moveTo>
                  <a:cubicBezTo>
                    <a:pt x="94753" y="30480"/>
                    <a:pt x="189506" y="60960"/>
                    <a:pt x="198782" y="119269"/>
                  </a:cubicBezTo>
                  <a:cubicBezTo>
                    <a:pt x="208058" y="177578"/>
                    <a:pt x="59635" y="291547"/>
                    <a:pt x="55659" y="349857"/>
                  </a:cubicBezTo>
                  <a:cubicBezTo>
                    <a:pt x="51683" y="408167"/>
                    <a:pt x="153725" y="439972"/>
                    <a:pt x="174928" y="469127"/>
                  </a:cubicBezTo>
                  <a:cubicBezTo>
                    <a:pt x="196131" y="498282"/>
                    <a:pt x="189505" y="511534"/>
                    <a:pt x="182880" y="524786"/>
                  </a:cubicBezTo>
                </a:path>
              </a:pathLst>
            </a:custGeom>
            <a:noFill/>
            <a:ln w="19050">
              <a:solidFill>
                <a:schemeClr val="bg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sp>
          <p:nvSpPr>
            <p:cNvPr id="107" name="Oval 106">
              <a:extLst>
                <a:ext uri="{FF2B5EF4-FFF2-40B4-BE49-F238E27FC236}">
                  <a16:creationId xmlns:a16="http://schemas.microsoft.com/office/drawing/2014/main" id="{E4E4C2CC-0861-D859-C826-96F047ECBC4A}"/>
                </a:ext>
              </a:extLst>
            </p:cNvPr>
            <p:cNvSpPr/>
            <p:nvPr/>
          </p:nvSpPr>
          <p:spPr>
            <a:xfrm>
              <a:off x="2069658" y="2637643"/>
              <a:ext cx="257366" cy="156928"/>
            </a:xfrm>
            <a:prstGeom prst="ellipse">
              <a:avLst/>
            </a:prstGeom>
            <a:solidFill>
              <a:srgbClr val="4C3E91"/>
            </a:solidFill>
            <a:ln>
              <a:solidFill>
                <a:schemeClr val="bg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grpSp>
      <p:cxnSp>
        <p:nvCxnSpPr>
          <p:cNvPr id="108" name="Straight Arrow Connector 107">
            <a:extLst>
              <a:ext uri="{FF2B5EF4-FFF2-40B4-BE49-F238E27FC236}">
                <a16:creationId xmlns:a16="http://schemas.microsoft.com/office/drawing/2014/main" id="{56228A03-7E53-83AB-800E-83C52EEA653D}"/>
              </a:ext>
            </a:extLst>
          </p:cNvPr>
          <p:cNvCxnSpPr>
            <a:cxnSpLocks/>
          </p:cNvCxnSpPr>
          <p:nvPr/>
        </p:nvCxnSpPr>
        <p:spPr>
          <a:xfrm flipV="1">
            <a:off x="6019801" y="1792780"/>
            <a:ext cx="2430780" cy="4454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9" name="Graphic 108">
            <a:extLst>
              <a:ext uri="{FF2B5EF4-FFF2-40B4-BE49-F238E27FC236}">
                <a16:creationId xmlns:a16="http://schemas.microsoft.com/office/drawing/2014/main" id="{1689C702-61F0-3E4F-4F09-79CDBD155C84}"/>
              </a:ext>
            </a:extLst>
          </p:cNvPr>
          <p:cNvPicPr>
            <a:picLocks noChangeAspect="1"/>
          </p:cNvPicPr>
          <p:nvPr/>
        </p:nvPicPr>
        <p:blipFill>
          <a:blip r:embed="rId50">
            <a:extLst>
              <a:ext uri="{96DAC541-7B7A-43D3-8B79-37D633B846F1}">
                <asvg:svgBlip xmlns:asvg="http://schemas.microsoft.com/office/drawing/2016/SVG/main" r:embed="rId51"/>
              </a:ext>
            </a:extLst>
          </a:blip>
          <a:stretch>
            <a:fillRect/>
          </a:stretch>
        </p:blipFill>
        <p:spPr>
          <a:xfrm>
            <a:off x="7983316" y="3046013"/>
            <a:ext cx="307976" cy="302022"/>
          </a:xfrm>
          <a:prstGeom prst="rect">
            <a:avLst/>
          </a:prstGeom>
        </p:spPr>
      </p:pic>
      <p:cxnSp>
        <p:nvCxnSpPr>
          <p:cNvPr id="110" name="Straight Connector 109">
            <a:extLst>
              <a:ext uri="{FF2B5EF4-FFF2-40B4-BE49-F238E27FC236}">
                <a16:creationId xmlns:a16="http://schemas.microsoft.com/office/drawing/2014/main" id="{B81FD31C-9CE2-1C78-FA64-5A839542BBE9}"/>
              </a:ext>
            </a:extLst>
          </p:cNvPr>
          <p:cNvCxnSpPr>
            <a:cxnSpLocks/>
          </p:cNvCxnSpPr>
          <p:nvPr/>
        </p:nvCxnSpPr>
        <p:spPr>
          <a:xfrm>
            <a:off x="8089900" y="2669416"/>
            <a:ext cx="3463370" cy="0"/>
          </a:xfrm>
          <a:prstGeom prst="line">
            <a:avLst/>
          </a:prstGeom>
          <a:ln w="6350">
            <a:solidFill>
              <a:srgbClr val="B9B9B9"/>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9EDA3B5-1A85-7A79-731D-F1AF278B75D7}"/>
              </a:ext>
            </a:extLst>
          </p:cNvPr>
          <p:cNvCxnSpPr>
            <a:cxnSpLocks/>
          </p:cNvCxnSpPr>
          <p:nvPr/>
        </p:nvCxnSpPr>
        <p:spPr>
          <a:xfrm>
            <a:off x="7600950" y="3569749"/>
            <a:ext cx="3952320" cy="0"/>
          </a:xfrm>
          <a:prstGeom prst="line">
            <a:avLst/>
          </a:prstGeom>
          <a:ln w="6350">
            <a:solidFill>
              <a:srgbClr val="B9B9B9"/>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77C4CD2-BF02-573A-0609-7AF37B69CFE7}"/>
              </a:ext>
            </a:extLst>
          </p:cNvPr>
          <p:cNvCxnSpPr>
            <a:cxnSpLocks/>
          </p:cNvCxnSpPr>
          <p:nvPr/>
        </p:nvCxnSpPr>
        <p:spPr>
          <a:xfrm>
            <a:off x="7099300" y="4470082"/>
            <a:ext cx="4453970" cy="0"/>
          </a:xfrm>
          <a:prstGeom prst="line">
            <a:avLst/>
          </a:prstGeom>
          <a:ln w="6350">
            <a:solidFill>
              <a:srgbClr val="B9B9B9"/>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8EC4BFA7-32AF-9024-4C8F-CDECC69811B5}"/>
              </a:ext>
            </a:extLst>
          </p:cNvPr>
          <p:cNvCxnSpPr>
            <a:cxnSpLocks/>
          </p:cNvCxnSpPr>
          <p:nvPr/>
        </p:nvCxnSpPr>
        <p:spPr>
          <a:xfrm>
            <a:off x="6610350" y="5370414"/>
            <a:ext cx="4942920" cy="0"/>
          </a:xfrm>
          <a:prstGeom prst="line">
            <a:avLst/>
          </a:prstGeom>
          <a:ln w="6350">
            <a:solidFill>
              <a:srgbClr val="B9B9B9"/>
            </a:solidFill>
            <a:prstDash val="dash"/>
          </a:ln>
        </p:spPr>
        <p:style>
          <a:lnRef idx="1">
            <a:schemeClr val="accent1"/>
          </a:lnRef>
          <a:fillRef idx="0">
            <a:schemeClr val="accent1"/>
          </a:fillRef>
          <a:effectRef idx="0">
            <a:schemeClr val="accent1"/>
          </a:effectRef>
          <a:fontRef idx="minor">
            <a:schemeClr val="tx1"/>
          </a:fontRef>
        </p:style>
      </p:cxnSp>
      <p:pic>
        <p:nvPicPr>
          <p:cNvPr id="114" name="Graphic 113">
            <a:extLst>
              <a:ext uri="{FF2B5EF4-FFF2-40B4-BE49-F238E27FC236}">
                <a16:creationId xmlns:a16="http://schemas.microsoft.com/office/drawing/2014/main" id="{067B26BC-21A8-01EC-485D-112A3B5BAD7F}"/>
              </a:ext>
            </a:extLst>
          </p:cNvPr>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8433880" y="2294121"/>
            <a:ext cx="262002" cy="255269"/>
          </a:xfrm>
          <a:prstGeom prst="rect">
            <a:avLst/>
          </a:prstGeom>
        </p:spPr>
      </p:pic>
      <p:sp>
        <p:nvSpPr>
          <p:cNvPr id="118" name="Content Placeholder 117">
            <a:extLst>
              <a:ext uri="{FF2B5EF4-FFF2-40B4-BE49-F238E27FC236}">
                <a16:creationId xmlns:a16="http://schemas.microsoft.com/office/drawing/2014/main" id="{EDF8AE4C-4D91-76A3-312E-5366C86A6EAB}"/>
              </a:ext>
            </a:extLst>
          </p:cNvPr>
          <p:cNvSpPr>
            <a:spLocks noGrp="1"/>
          </p:cNvSpPr>
          <p:nvPr>
            <p:ph idx="10"/>
          </p:nvPr>
        </p:nvSpPr>
        <p:spPr>
          <a:xfrm>
            <a:off x="665113" y="481905"/>
            <a:ext cx="9520422" cy="599931"/>
          </a:xfrm>
        </p:spPr>
        <p:txBody>
          <a:bodyPr anchor="b"/>
          <a:lstStyle/>
          <a:p>
            <a:r>
              <a:rPr lang="en-US"/>
              <a:t>Eligibility Criteria for the Pilots Technology</a:t>
            </a:r>
            <a:endParaRPr lang="en-GB"/>
          </a:p>
        </p:txBody>
      </p:sp>
      <p:sp>
        <p:nvSpPr>
          <p:cNvPr id="122" name="Freeform: Shape 121">
            <a:extLst>
              <a:ext uri="{FF2B5EF4-FFF2-40B4-BE49-F238E27FC236}">
                <a16:creationId xmlns:a16="http://schemas.microsoft.com/office/drawing/2014/main" id="{6C4CC684-DCB3-B359-9A93-4B998060B018}"/>
              </a:ext>
            </a:extLst>
          </p:cNvPr>
          <p:cNvSpPr/>
          <p:nvPr/>
        </p:nvSpPr>
        <p:spPr>
          <a:xfrm>
            <a:off x="7549347" y="1757362"/>
            <a:ext cx="4018766" cy="1816413"/>
          </a:xfrm>
          <a:custGeom>
            <a:avLst/>
            <a:gdLst>
              <a:gd name="connsiteX0" fmla="*/ 3980108 w 3980108"/>
              <a:gd name="connsiteY0" fmla="*/ 0 h 1824720"/>
              <a:gd name="connsiteX1" fmla="*/ 3980108 w 3980108"/>
              <a:gd name="connsiteY1" fmla="*/ 1824720 h 1824720"/>
              <a:gd name="connsiteX2" fmla="*/ 1953130 w 3980108"/>
              <a:gd name="connsiteY2" fmla="*/ 1824720 h 1824720"/>
              <a:gd name="connsiteX3" fmla="*/ 977860 w 3980108"/>
              <a:gd name="connsiteY3" fmla="*/ 1824720 h 1824720"/>
              <a:gd name="connsiteX4" fmla="*/ 0 w 3980108"/>
              <a:gd name="connsiteY4" fmla="*/ 1824720 h 1824720"/>
              <a:gd name="connsiteX5" fmla="*/ 977860 w 3980108"/>
              <a:gd name="connsiteY5" fmla="*/ 2364 h 18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0108" h="1824720">
                <a:moveTo>
                  <a:pt x="3980108" y="0"/>
                </a:moveTo>
                <a:lnTo>
                  <a:pt x="3980108" y="1824720"/>
                </a:lnTo>
                <a:lnTo>
                  <a:pt x="1953130" y="1824720"/>
                </a:lnTo>
                <a:lnTo>
                  <a:pt x="977860" y="1824720"/>
                </a:lnTo>
                <a:lnTo>
                  <a:pt x="0" y="1824720"/>
                </a:lnTo>
                <a:lnTo>
                  <a:pt x="977860" y="2364"/>
                </a:lnTo>
                <a:close/>
              </a:path>
            </a:pathLst>
          </a:custGeom>
          <a:noFill/>
          <a:ln w="19050">
            <a:solidFill>
              <a:schemeClr val="accent4"/>
            </a:solidFill>
            <a:prstDash val="dash"/>
          </a:ln>
          <a:extLst>
            <a:ext uri="{909E8E84-426E-40DD-AFC4-6F175D3DCCD1}">
              <a14:hiddenFill xmlns:a14="http://schemas.microsoft.com/office/drawing/2010/main">
                <a:solidFill>
                  <a:srgbClr val="492777"/>
                </a:solidFill>
              </a14:hiddenFill>
            </a:ext>
          </a:extLst>
        </p:spPr>
        <p:style>
          <a:lnRef idx="3">
            <a:schemeClr val="lt1">
              <a:hueOff val="0"/>
              <a:satOff val="0"/>
              <a:lumOff val="0"/>
              <a:alphaOff val="0"/>
            </a:schemeClr>
          </a:lnRef>
          <a:fillRef idx="1">
            <a:schemeClr val="accent2">
              <a:shade val="80000"/>
              <a:hueOff val="0"/>
              <a:satOff val="0"/>
              <a:lumOff val="0"/>
              <a:alphaOff val="0"/>
            </a:schemeClr>
          </a:fillRef>
          <a:effectRef idx="1">
            <a:schemeClr val="accent2">
              <a:shade val="80000"/>
              <a:hueOff val="0"/>
              <a:satOff val="0"/>
              <a:lumOff val="0"/>
              <a:alphaOff val="0"/>
            </a:schemeClr>
          </a:effectRef>
          <a:fontRef idx="minor">
            <a:schemeClr val="lt1"/>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GB" sz="2300" kern="1200"/>
          </a:p>
        </p:txBody>
      </p:sp>
    </p:spTree>
    <p:extLst>
      <p:ext uri="{BB962C8B-B14F-4D97-AF65-F5344CB8AC3E}">
        <p14:creationId xmlns:p14="http://schemas.microsoft.com/office/powerpoint/2010/main" val="3879373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1A68B-D1A7-A2C6-F3EA-71E6AB14D142}"/>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06FFE09F-6AF4-E3E3-65A1-804D90CD4142}"/>
              </a:ext>
            </a:extLst>
          </p:cNvPr>
          <p:cNvGraphicFramePr>
            <a:graphicFrameLocks noChangeAspect="1"/>
          </p:cNvGraphicFramePr>
          <p:nvPr>
            <p:custDataLst>
              <p:tags r:id="rId1"/>
            </p:custDataLst>
            <p:extLst>
              <p:ext uri="{D42A27DB-BD31-4B8C-83A1-F6EECF244321}">
                <p14:modId xmlns:p14="http://schemas.microsoft.com/office/powerpoint/2010/main" val="2087212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11" name="think-cell data - do not delete" hidden="1">
                        <a:extLst>
                          <a:ext uri="{FF2B5EF4-FFF2-40B4-BE49-F238E27FC236}">
                            <a16:creationId xmlns:a16="http://schemas.microsoft.com/office/drawing/2014/main" id="{06FFE09F-6AF4-E3E3-65A1-804D90CD414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6E7A3BA6-17F6-09A9-0D52-D9B7465E4AA4}"/>
              </a:ext>
            </a:extLst>
          </p:cNvPr>
          <p:cNvSpPr>
            <a:spLocks noGrp="1"/>
          </p:cNvSpPr>
          <p:nvPr>
            <p:ph idx="10"/>
          </p:nvPr>
        </p:nvSpPr>
        <p:spPr>
          <a:xfrm>
            <a:off x="665113" y="481905"/>
            <a:ext cx="9520422" cy="599931"/>
          </a:xfrm>
        </p:spPr>
        <p:txBody>
          <a:bodyPr anchor="b"/>
          <a:lstStyle/>
          <a:p>
            <a:r>
              <a:rPr lang="en-GB"/>
              <a:t>Level of Pre-clinical Evidence for EFS Pilots</a:t>
            </a:r>
          </a:p>
        </p:txBody>
      </p:sp>
      <p:pic>
        <p:nvPicPr>
          <p:cNvPr id="12" name="Graphic 11" descr="Test tubes with solid fill">
            <a:extLst>
              <a:ext uri="{FF2B5EF4-FFF2-40B4-BE49-F238E27FC236}">
                <a16:creationId xmlns:a16="http://schemas.microsoft.com/office/drawing/2014/main" id="{6D70BFB4-C34A-D603-CA6F-58C986FCD7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04994" y="3168297"/>
            <a:ext cx="542926" cy="542926"/>
          </a:xfrm>
          <a:prstGeom prst="rect">
            <a:avLst/>
          </a:prstGeom>
        </p:spPr>
      </p:pic>
      <p:pic>
        <p:nvPicPr>
          <p:cNvPr id="14" name="Graphic 13" descr="Flask with solid fill">
            <a:extLst>
              <a:ext uri="{FF2B5EF4-FFF2-40B4-BE49-F238E27FC236}">
                <a16:creationId xmlns:a16="http://schemas.microsoft.com/office/drawing/2014/main" id="{399A5675-F026-CA8C-D5BA-B4E368AB3510}"/>
              </a:ext>
            </a:extLst>
          </p:cNvPr>
          <p:cNvPicPr>
            <a:picLocks noChangeAspect="1"/>
          </p:cNvPicPr>
          <p:nvPr/>
        </p:nvPicPr>
        <p:blipFill>
          <a:blip r:embed="rId8">
            <a:extLst>
              <a:ext uri="{96DAC541-7B7A-43D3-8B79-37D633B846F1}">
                <asvg:svgBlip xmlns:asvg="http://schemas.microsoft.com/office/drawing/2016/SVG/main" r:embed="rId9"/>
              </a:ext>
            </a:extLst>
          </a:blip>
          <a:srcRect l="6379" r="5833"/>
          <a:stretch>
            <a:fillRect/>
          </a:stretch>
        </p:blipFill>
        <p:spPr>
          <a:xfrm>
            <a:off x="4390707" y="4841597"/>
            <a:ext cx="557213" cy="634724"/>
          </a:xfrm>
          <a:prstGeom prst="rect">
            <a:avLst/>
          </a:prstGeom>
        </p:spPr>
      </p:pic>
      <p:pic>
        <p:nvPicPr>
          <p:cNvPr id="15" name="Graphic 14" descr="Eye dropper with solid fill">
            <a:extLst>
              <a:ext uri="{FF2B5EF4-FFF2-40B4-BE49-F238E27FC236}">
                <a16:creationId xmlns:a16="http://schemas.microsoft.com/office/drawing/2014/main" id="{17CE6A21-756A-1FEF-32B1-2E215CF6F4E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47254" y="3168297"/>
            <a:ext cx="542926" cy="542926"/>
          </a:xfrm>
          <a:prstGeom prst="rect">
            <a:avLst/>
          </a:prstGeom>
        </p:spPr>
      </p:pic>
      <p:grpSp>
        <p:nvGrpSpPr>
          <p:cNvPr id="16" name="Graphic 31">
            <a:extLst>
              <a:ext uri="{FF2B5EF4-FFF2-40B4-BE49-F238E27FC236}">
                <a16:creationId xmlns:a16="http://schemas.microsoft.com/office/drawing/2014/main" id="{1D8F3D6A-CDF7-273B-B7CD-1CC9F05F9537}"/>
              </a:ext>
            </a:extLst>
          </p:cNvPr>
          <p:cNvGrpSpPr/>
          <p:nvPr/>
        </p:nvGrpSpPr>
        <p:grpSpPr>
          <a:xfrm>
            <a:off x="7247254" y="4905161"/>
            <a:ext cx="620396" cy="507597"/>
            <a:chOff x="5746750" y="3143250"/>
            <a:chExt cx="698500" cy="571500"/>
          </a:xfrm>
          <a:solidFill>
            <a:schemeClr val="accent2"/>
          </a:solidFill>
        </p:grpSpPr>
        <p:sp>
          <p:nvSpPr>
            <p:cNvPr id="17" name="Freeform: Shape 16">
              <a:extLst>
                <a:ext uri="{FF2B5EF4-FFF2-40B4-BE49-F238E27FC236}">
                  <a16:creationId xmlns:a16="http://schemas.microsoft.com/office/drawing/2014/main" id="{1A126B4B-A0A9-6EB8-59F6-B2E70DB6F921}"/>
                </a:ext>
              </a:extLst>
            </p:cNvPr>
            <p:cNvSpPr/>
            <p:nvPr/>
          </p:nvSpPr>
          <p:spPr>
            <a:xfrm>
              <a:off x="5794375" y="3143250"/>
              <a:ext cx="603250" cy="444500"/>
            </a:xfrm>
            <a:custGeom>
              <a:avLst/>
              <a:gdLst>
                <a:gd name="connsiteX0" fmla="*/ 31750 w 603250"/>
                <a:gd name="connsiteY0" fmla="*/ 444500 h 444500"/>
                <a:gd name="connsiteX1" fmla="*/ 222250 w 603250"/>
                <a:gd name="connsiteY1" fmla="*/ 444500 h 444500"/>
                <a:gd name="connsiteX2" fmla="*/ 254000 w 603250"/>
                <a:gd name="connsiteY2" fmla="*/ 412750 h 444500"/>
                <a:gd name="connsiteX3" fmla="*/ 222250 w 603250"/>
                <a:gd name="connsiteY3" fmla="*/ 381000 h 444500"/>
                <a:gd name="connsiteX4" fmla="*/ 63500 w 603250"/>
                <a:gd name="connsiteY4" fmla="*/ 381000 h 444500"/>
                <a:gd name="connsiteX5" fmla="*/ 63500 w 603250"/>
                <a:gd name="connsiteY5" fmla="*/ 63500 h 444500"/>
                <a:gd name="connsiteX6" fmla="*/ 539750 w 603250"/>
                <a:gd name="connsiteY6" fmla="*/ 63500 h 444500"/>
                <a:gd name="connsiteX7" fmla="*/ 539750 w 603250"/>
                <a:gd name="connsiteY7" fmla="*/ 381000 h 444500"/>
                <a:gd name="connsiteX8" fmla="*/ 381000 w 603250"/>
                <a:gd name="connsiteY8" fmla="*/ 381000 h 444500"/>
                <a:gd name="connsiteX9" fmla="*/ 349250 w 603250"/>
                <a:gd name="connsiteY9" fmla="*/ 412750 h 444500"/>
                <a:gd name="connsiteX10" fmla="*/ 381000 w 603250"/>
                <a:gd name="connsiteY10" fmla="*/ 444500 h 444500"/>
                <a:gd name="connsiteX11" fmla="*/ 571500 w 603250"/>
                <a:gd name="connsiteY11" fmla="*/ 444500 h 444500"/>
                <a:gd name="connsiteX12" fmla="*/ 603250 w 603250"/>
                <a:gd name="connsiteY12" fmla="*/ 412750 h 444500"/>
                <a:gd name="connsiteX13" fmla="*/ 603250 w 603250"/>
                <a:gd name="connsiteY13" fmla="*/ 31750 h 444500"/>
                <a:gd name="connsiteX14" fmla="*/ 571500 w 603250"/>
                <a:gd name="connsiteY14" fmla="*/ 0 h 444500"/>
                <a:gd name="connsiteX15" fmla="*/ 31750 w 603250"/>
                <a:gd name="connsiteY15" fmla="*/ 0 h 444500"/>
                <a:gd name="connsiteX16" fmla="*/ 0 w 603250"/>
                <a:gd name="connsiteY16" fmla="*/ 31750 h 444500"/>
                <a:gd name="connsiteX17" fmla="*/ 0 w 603250"/>
                <a:gd name="connsiteY17" fmla="*/ 412750 h 444500"/>
                <a:gd name="connsiteX18" fmla="*/ 31750 w 603250"/>
                <a:gd name="connsiteY18" fmla="*/ 444500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250" h="444500">
                  <a:moveTo>
                    <a:pt x="31750" y="444500"/>
                  </a:moveTo>
                  <a:lnTo>
                    <a:pt x="222250" y="444500"/>
                  </a:lnTo>
                  <a:cubicBezTo>
                    <a:pt x="239786" y="444500"/>
                    <a:pt x="254000" y="430286"/>
                    <a:pt x="254000" y="412750"/>
                  </a:cubicBezTo>
                  <a:cubicBezTo>
                    <a:pt x="254000" y="395214"/>
                    <a:pt x="239786" y="381000"/>
                    <a:pt x="222250" y="381000"/>
                  </a:cubicBezTo>
                  <a:lnTo>
                    <a:pt x="63500" y="381000"/>
                  </a:lnTo>
                  <a:lnTo>
                    <a:pt x="63500" y="63500"/>
                  </a:lnTo>
                  <a:lnTo>
                    <a:pt x="539750" y="63500"/>
                  </a:lnTo>
                  <a:lnTo>
                    <a:pt x="539750" y="381000"/>
                  </a:lnTo>
                  <a:lnTo>
                    <a:pt x="381000" y="381000"/>
                  </a:lnTo>
                  <a:cubicBezTo>
                    <a:pt x="363464" y="381000"/>
                    <a:pt x="349250" y="395214"/>
                    <a:pt x="349250" y="412750"/>
                  </a:cubicBezTo>
                  <a:cubicBezTo>
                    <a:pt x="349250" y="430286"/>
                    <a:pt x="363464" y="444500"/>
                    <a:pt x="381000" y="444500"/>
                  </a:cubicBezTo>
                  <a:lnTo>
                    <a:pt x="571500" y="444500"/>
                  </a:lnTo>
                  <a:cubicBezTo>
                    <a:pt x="589036" y="444500"/>
                    <a:pt x="603250" y="430286"/>
                    <a:pt x="603250" y="412750"/>
                  </a:cubicBezTo>
                  <a:lnTo>
                    <a:pt x="603250" y="31750"/>
                  </a:lnTo>
                  <a:cubicBezTo>
                    <a:pt x="603250" y="14215"/>
                    <a:pt x="589036" y="0"/>
                    <a:pt x="571500" y="0"/>
                  </a:cubicBezTo>
                  <a:lnTo>
                    <a:pt x="31750" y="0"/>
                  </a:lnTo>
                  <a:cubicBezTo>
                    <a:pt x="14215" y="0"/>
                    <a:pt x="0" y="14215"/>
                    <a:pt x="0" y="31750"/>
                  </a:cubicBezTo>
                  <a:lnTo>
                    <a:pt x="0" y="412750"/>
                  </a:lnTo>
                  <a:cubicBezTo>
                    <a:pt x="0" y="430286"/>
                    <a:pt x="14215" y="444500"/>
                    <a:pt x="31750" y="444500"/>
                  </a:cubicBezTo>
                  <a:close/>
                </a:path>
              </a:pathLst>
            </a:custGeom>
            <a:grpFill/>
            <a:ln w="1587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2661E98-3451-A513-8E0A-2FF54B960FB0}"/>
                </a:ext>
              </a:extLst>
            </p:cNvPr>
            <p:cNvSpPr/>
            <p:nvPr/>
          </p:nvSpPr>
          <p:spPr>
            <a:xfrm>
              <a:off x="5746750" y="3651250"/>
              <a:ext cx="698500" cy="63500"/>
            </a:xfrm>
            <a:custGeom>
              <a:avLst/>
              <a:gdLst>
                <a:gd name="connsiteX0" fmla="*/ 666750 w 698500"/>
                <a:gd name="connsiteY0" fmla="*/ 0 h 63500"/>
                <a:gd name="connsiteX1" fmla="*/ 31750 w 698500"/>
                <a:gd name="connsiteY1" fmla="*/ 0 h 63500"/>
                <a:gd name="connsiteX2" fmla="*/ 0 w 698500"/>
                <a:gd name="connsiteY2" fmla="*/ 31750 h 63500"/>
                <a:gd name="connsiteX3" fmla="*/ 31750 w 698500"/>
                <a:gd name="connsiteY3" fmla="*/ 63500 h 63500"/>
                <a:gd name="connsiteX4" fmla="*/ 666750 w 698500"/>
                <a:gd name="connsiteY4" fmla="*/ 63500 h 63500"/>
                <a:gd name="connsiteX5" fmla="*/ 698500 w 698500"/>
                <a:gd name="connsiteY5" fmla="*/ 31750 h 63500"/>
                <a:gd name="connsiteX6" fmla="*/ 666750 w 698500"/>
                <a:gd name="connsiteY6" fmla="*/ 0 h 6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500" h="63500">
                  <a:moveTo>
                    <a:pt x="666750" y="0"/>
                  </a:moveTo>
                  <a:lnTo>
                    <a:pt x="31750" y="0"/>
                  </a:lnTo>
                  <a:cubicBezTo>
                    <a:pt x="14215" y="0"/>
                    <a:pt x="0" y="14214"/>
                    <a:pt x="0" y="31750"/>
                  </a:cubicBezTo>
                  <a:cubicBezTo>
                    <a:pt x="0" y="49286"/>
                    <a:pt x="14215" y="63500"/>
                    <a:pt x="31750" y="63500"/>
                  </a:cubicBezTo>
                  <a:lnTo>
                    <a:pt x="666750" y="63500"/>
                  </a:lnTo>
                  <a:cubicBezTo>
                    <a:pt x="684286" y="63500"/>
                    <a:pt x="698500" y="49286"/>
                    <a:pt x="698500" y="31750"/>
                  </a:cubicBezTo>
                  <a:cubicBezTo>
                    <a:pt x="698500" y="14214"/>
                    <a:pt x="684286" y="0"/>
                    <a:pt x="666750" y="0"/>
                  </a:cubicBezTo>
                  <a:close/>
                </a:path>
              </a:pathLst>
            </a:custGeom>
            <a:grpFill/>
            <a:ln w="1587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F8711A0-4910-1A2F-7DCB-09BFD2FDB784}"/>
                </a:ext>
              </a:extLst>
            </p:cNvPr>
            <p:cNvSpPr/>
            <p:nvPr/>
          </p:nvSpPr>
          <p:spPr>
            <a:xfrm>
              <a:off x="5968935" y="3240087"/>
              <a:ext cx="254129" cy="250824"/>
            </a:xfrm>
            <a:custGeom>
              <a:avLst/>
              <a:gdLst>
                <a:gd name="connsiteX0" fmla="*/ 252477 w 254129"/>
                <a:gd name="connsiteY0" fmla="*/ 146050 h 250824"/>
                <a:gd name="connsiteX1" fmla="*/ 254065 w 254129"/>
                <a:gd name="connsiteY1" fmla="*/ 125412 h 250824"/>
                <a:gd name="connsiteX2" fmla="*/ 252477 w 254129"/>
                <a:gd name="connsiteY2" fmla="*/ 104775 h 250824"/>
                <a:gd name="connsiteX3" fmla="*/ 217552 w 254129"/>
                <a:gd name="connsiteY3" fmla="*/ 96838 h 250824"/>
                <a:gd name="connsiteX4" fmla="*/ 211202 w 254129"/>
                <a:gd name="connsiteY4" fmla="*/ 80963 h 250824"/>
                <a:gd name="connsiteX5" fmla="*/ 230252 w 254129"/>
                <a:gd name="connsiteY5" fmla="*/ 50800 h 250824"/>
                <a:gd name="connsiteX6" fmla="*/ 201677 w 254129"/>
                <a:gd name="connsiteY6" fmla="*/ 22225 h 250824"/>
                <a:gd name="connsiteX7" fmla="*/ 171515 w 254129"/>
                <a:gd name="connsiteY7" fmla="*/ 41275 h 250824"/>
                <a:gd name="connsiteX8" fmla="*/ 155640 w 254129"/>
                <a:gd name="connsiteY8" fmla="*/ 34925 h 250824"/>
                <a:gd name="connsiteX9" fmla="*/ 147702 w 254129"/>
                <a:gd name="connsiteY9" fmla="*/ 0 h 250824"/>
                <a:gd name="connsiteX10" fmla="*/ 106427 w 254129"/>
                <a:gd name="connsiteY10" fmla="*/ 0 h 250824"/>
                <a:gd name="connsiteX11" fmla="*/ 98490 w 254129"/>
                <a:gd name="connsiteY11" fmla="*/ 34925 h 250824"/>
                <a:gd name="connsiteX12" fmla="*/ 82615 w 254129"/>
                <a:gd name="connsiteY12" fmla="*/ 41275 h 250824"/>
                <a:gd name="connsiteX13" fmla="*/ 52452 w 254129"/>
                <a:gd name="connsiteY13" fmla="*/ 22225 h 250824"/>
                <a:gd name="connsiteX14" fmla="*/ 23877 w 254129"/>
                <a:gd name="connsiteY14" fmla="*/ 50800 h 250824"/>
                <a:gd name="connsiteX15" fmla="*/ 42927 w 254129"/>
                <a:gd name="connsiteY15" fmla="*/ 80963 h 250824"/>
                <a:gd name="connsiteX16" fmla="*/ 36577 w 254129"/>
                <a:gd name="connsiteY16" fmla="*/ 96838 h 250824"/>
                <a:gd name="connsiteX17" fmla="*/ 1652 w 254129"/>
                <a:gd name="connsiteY17" fmla="*/ 104775 h 250824"/>
                <a:gd name="connsiteX18" fmla="*/ 65 w 254129"/>
                <a:gd name="connsiteY18" fmla="*/ 125412 h 250824"/>
                <a:gd name="connsiteX19" fmla="*/ 1652 w 254129"/>
                <a:gd name="connsiteY19" fmla="*/ 146050 h 250824"/>
                <a:gd name="connsiteX20" fmla="*/ 36577 w 254129"/>
                <a:gd name="connsiteY20" fmla="*/ 153987 h 250824"/>
                <a:gd name="connsiteX21" fmla="*/ 42927 w 254129"/>
                <a:gd name="connsiteY21" fmla="*/ 169862 h 250824"/>
                <a:gd name="connsiteX22" fmla="*/ 23877 w 254129"/>
                <a:gd name="connsiteY22" fmla="*/ 200025 h 250824"/>
                <a:gd name="connsiteX23" fmla="*/ 52452 w 254129"/>
                <a:gd name="connsiteY23" fmla="*/ 228600 h 250824"/>
                <a:gd name="connsiteX24" fmla="*/ 82615 w 254129"/>
                <a:gd name="connsiteY24" fmla="*/ 209550 h 250824"/>
                <a:gd name="connsiteX25" fmla="*/ 98490 w 254129"/>
                <a:gd name="connsiteY25" fmla="*/ 215900 h 250824"/>
                <a:gd name="connsiteX26" fmla="*/ 106427 w 254129"/>
                <a:gd name="connsiteY26" fmla="*/ 250825 h 250824"/>
                <a:gd name="connsiteX27" fmla="*/ 147702 w 254129"/>
                <a:gd name="connsiteY27" fmla="*/ 250825 h 250824"/>
                <a:gd name="connsiteX28" fmla="*/ 155640 w 254129"/>
                <a:gd name="connsiteY28" fmla="*/ 215900 h 250824"/>
                <a:gd name="connsiteX29" fmla="*/ 171515 w 254129"/>
                <a:gd name="connsiteY29" fmla="*/ 209550 h 250824"/>
                <a:gd name="connsiteX30" fmla="*/ 201677 w 254129"/>
                <a:gd name="connsiteY30" fmla="*/ 228600 h 250824"/>
                <a:gd name="connsiteX31" fmla="*/ 230252 w 254129"/>
                <a:gd name="connsiteY31" fmla="*/ 200025 h 250824"/>
                <a:gd name="connsiteX32" fmla="*/ 211202 w 254129"/>
                <a:gd name="connsiteY32" fmla="*/ 169862 h 250824"/>
                <a:gd name="connsiteX33" fmla="*/ 217552 w 254129"/>
                <a:gd name="connsiteY33" fmla="*/ 153987 h 250824"/>
                <a:gd name="connsiteX34" fmla="*/ 127065 w 254129"/>
                <a:gd name="connsiteY34" fmla="*/ 157163 h 250824"/>
                <a:gd name="connsiteX35" fmla="*/ 95315 w 254129"/>
                <a:gd name="connsiteY35" fmla="*/ 125412 h 250824"/>
                <a:gd name="connsiteX36" fmla="*/ 127065 w 254129"/>
                <a:gd name="connsiteY36" fmla="*/ 93662 h 250824"/>
                <a:gd name="connsiteX37" fmla="*/ 158815 w 254129"/>
                <a:gd name="connsiteY37" fmla="*/ 125412 h 250824"/>
                <a:gd name="connsiteX38" fmla="*/ 127065 w 254129"/>
                <a:gd name="connsiteY38" fmla="*/ 157163 h 25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4129" h="250824">
                  <a:moveTo>
                    <a:pt x="252477" y="146050"/>
                  </a:moveTo>
                  <a:cubicBezTo>
                    <a:pt x="253793" y="139254"/>
                    <a:pt x="254327" y="132329"/>
                    <a:pt x="254065" y="125412"/>
                  </a:cubicBezTo>
                  <a:cubicBezTo>
                    <a:pt x="254327" y="118496"/>
                    <a:pt x="253793" y="111571"/>
                    <a:pt x="252477" y="104775"/>
                  </a:cubicBezTo>
                  <a:lnTo>
                    <a:pt x="217552" y="96838"/>
                  </a:lnTo>
                  <a:cubicBezTo>
                    <a:pt x="216125" y="91296"/>
                    <a:pt x="213992" y="85960"/>
                    <a:pt x="211202" y="80963"/>
                  </a:cubicBezTo>
                  <a:lnTo>
                    <a:pt x="230252" y="50800"/>
                  </a:lnTo>
                  <a:cubicBezTo>
                    <a:pt x="222378" y="39756"/>
                    <a:pt x="212722" y="30099"/>
                    <a:pt x="201677" y="22225"/>
                  </a:cubicBezTo>
                  <a:lnTo>
                    <a:pt x="171515" y="41275"/>
                  </a:lnTo>
                  <a:lnTo>
                    <a:pt x="155640" y="34925"/>
                  </a:lnTo>
                  <a:lnTo>
                    <a:pt x="147702" y="0"/>
                  </a:lnTo>
                  <a:lnTo>
                    <a:pt x="106427" y="0"/>
                  </a:lnTo>
                  <a:lnTo>
                    <a:pt x="98490" y="34925"/>
                  </a:lnTo>
                  <a:lnTo>
                    <a:pt x="82615" y="41275"/>
                  </a:lnTo>
                  <a:lnTo>
                    <a:pt x="52452" y="22225"/>
                  </a:lnTo>
                  <a:cubicBezTo>
                    <a:pt x="41408" y="30099"/>
                    <a:pt x="31751" y="39756"/>
                    <a:pt x="23877" y="50800"/>
                  </a:cubicBezTo>
                  <a:lnTo>
                    <a:pt x="42927" y="80963"/>
                  </a:lnTo>
                  <a:cubicBezTo>
                    <a:pt x="40138" y="85960"/>
                    <a:pt x="38004" y="91296"/>
                    <a:pt x="36577" y="96838"/>
                  </a:cubicBezTo>
                  <a:lnTo>
                    <a:pt x="1652" y="104775"/>
                  </a:lnTo>
                  <a:cubicBezTo>
                    <a:pt x="336" y="111571"/>
                    <a:pt x="-197" y="118496"/>
                    <a:pt x="65" y="125412"/>
                  </a:cubicBezTo>
                  <a:cubicBezTo>
                    <a:pt x="-197" y="132329"/>
                    <a:pt x="336" y="139254"/>
                    <a:pt x="1652" y="146050"/>
                  </a:cubicBezTo>
                  <a:lnTo>
                    <a:pt x="36577" y="153987"/>
                  </a:lnTo>
                  <a:cubicBezTo>
                    <a:pt x="38004" y="159529"/>
                    <a:pt x="40138" y="164865"/>
                    <a:pt x="42927" y="169862"/>
                  </a:cubicBezTo>
                  <a:lnTo>
                    <a:pt x="23877" y="200025"/>
                  </a:lnTo>
                  <a:cubicBezTo>
                    <a:pt x="31751" y="211069"/>
                    <a:pt x="41408" y="220726"/>
                    <a:pt x="52452" y="228600"/>
                  </a:cubicBezTo>
                  <a:lnTo>
                    <a:pt x="82615" y="209550"/>
                  </a:lnTo>
                  <a:lnTo>
                    <a:pt x="98490" y="215900"/>
                  </a:lnTo>
                  <a:lnTo>
                    <a:pt x="106427" y="250825"/>
                  </a:lnTo>
                  <a:lnTo>
                    <a:pt x="147702" y="250825"/>
                  </a:lnTo>
                  <a:lnTo>
                    <a:pt x="155640" y="215900"/>
                  </a:lnTo>
                  <a:lnTo>
                    <a:pt x="171515" y="209550"/>
                  </a:lnTo>
                  <a:lnTo>
                    <a:pt x="201677" y="228600"/>
                  </a:lnTo>
                  <a:cubicBezTo>
                    <a:pt x="212722" y="220726"/>
                    <a:pt x="222378" y="211069"/>
                    <a:pt x="230252" y="200025"/>
                  </a:cubicBezTo>
                  <a:lnTo>
                    <a:pt x="211202" y="169862"/>
                  </a:lnTo>
                  <a:cubicBezTo>
                    <a:pt x="213992" y="164865"/>
                    <a:pt x="216125" y="159529"/>
                    <a:pt x="217552" y="153987"/>
                  </a:cubicBezTo>
                  <a:close/>
                  <a:moveTo>
                    <a:pt x="127065" y="157163"/>
                  </a:moveTo>
                  <a:cubicBezTo>
                    <a:pt x="109529" y="157163"/>
                    <a:pt x="95315" y="142948"/>
                    <a:pt x="95315" y="125412"/>
                  </a:cubicBezTo>
                  <a:cubicBezTo>
                    <a:pt x="95315" y="107877"/>
                    <a:pt x="109529" y="93662"/>
                    <a:pt x="127065" y="93662"/>
                  </a:cubicBezTo>
                  <a:cubicBezTo>
                    <a:pt x="144600" y="93662"/>
                    <a:pt x="158815" y="107877"/>
                    <a:pt x="158815" y="125412"/>
                  </a:cubicBezTo>
                  <a:cubicBezTo>
                    <a:pt x="158815" y="142948"/>
                    <a:pt x="144600" y="157163"/>
                    <a:pt x="127065" y="157163"/>
                  </a:cubicBezTo>
                  <a:close/>
                </a:path>
              </a:pathLst>
            </a:custGeom>
            <a:grpFill/>
            <a:ln w="15875" cap="flat">
              <a:noFill/>
              <a:prstDash val="solid"/>
              <a:miter/>
            </a:ln>
          </p:spPr>
          <p:txBody>
            <a:bodyPr rtlCol="0" anchor="ctr"/>
            <a:lstStyle/>
            <a:p>
              <a:endParaRPr lang="en-GB"/>
            </a:p>
          </p:txBody>
        </p:sp>
      </p:grpSp>
      <p:sp>
        <p:nvSpPr>
          <p:cNvPr id="30" name="TextBox 29">
            <a:extLst>
              <a:ext uri="{FF2B5EF4-FFF2-40B4-BE49-F238E27FC236}">
                <a16:creationId xmlns:a16="http://schemas.microsoft.com/office/drawing/2014/main" id="{676412B4-3530-21CC-332F-A4D494094383}"/>
              </a:ext>
            </a:extLst>
          </p:cNvPr>
          <p:cNvSpPr txBox="1"/>
          <p:nvPr/>
        </p:nvSpPr>
        <p:spPr>
          <a:xfrm>
            <a:off x="7247254" y="4404799"/>
            <a:ext cx="4309746" cy="1508321"/>
          </a:xfrm>
          <a:prstGeom prst="rect">
            <a:avLst/>
          </a:prstGeom>
          <a:noFill/>
          <a:ln>
            <a:noFill/>
          </a:ln>
          <a:extLst>
            <a:ext uri="{91240B29-F687-4F45-9708-019B960494DF}">
              <a14:hiddenLine xmlns:a14="http://schemas.microsoft.com/office/drawing/2010/main">
                <a:solidFill>
                  <a:srgbClr val="B9B9B9"/>
                </a:solidFill>
              </a14:hiddenLine>
            </a:ext>
          </a:extLst>
        </p:spPr>
        <p:txBody>
          <a:bodyPr wrap="square" lIns="822960" tIns="91440" rIns="0" bIns="0" anchor="ctr">
            <a:noAutofit/>
          </a:bodyPr>
          <a:lstStyle/>
          <a:p>
            <a:pPr marL="0" lvl="1">
              <a:spcBef>
                <a:spcPts val="0"/>
              </a:spcBef>
            </a:pPr>
            <a:r>
              <a:rPr lang="en-GB" sz="1600">
                <a:ea typeface="+mn-lt"/>
                <a:cs typeface="+mn-lt"/>
              </a:rPr>
              <a:t>Allow for </a:t>
            </a:r>
            <a:r>
              <a:rPr lang="en-GB" sz="1600" b="1">
                <a:ea typeface="+mn-lt"/>
                <a:cs typeface="+mn-lt"/>
              </a:rPr>
              <a:t>leveraging data from similar (own) devices for some tests</a:t>
            </a:r>
          </a:p>
        </p:txBody>
      </p:sp>
      <p:sp>
        <p:nvSpPr>
          <p:cNvPr id="22" name="TextBox 21">
            <a:extLst>
              <a:ext uri="{FF2B5EF4-FFF2-40B4-BE49-F238E27FC236}">
                <a16:creationId xmlns:a16="http://schemas.microsoft.com/office/drawing/2014/main" id="{CAC4DAB8-CC97-9B50-8EED-B90898D3A43F}"/>
              </a:ext>
            </a:extLst>
          </p:cNvPr>
          <p:cNvSpPr txBox="1"/>
          <p:nvPr/>
        </p:nvSpPr>
        <p:spPr>
          <a:xfrm>
            <a:off x="638174" y="2685600"/>
            <a:ext cx="4309746" cy="1508321"/>
          </a:xfrm>
          <a:prstGeom prst="rect">
            <a:avLst/>
          </a:prstGeom>
          <a:noFill/>
          <a:ln>
            <a:noFill/>
          </a:ln>
          <a:extLst>
            <a:ext uri="{91240B29-F687-4F45-9708-019B960494DF}">
              <a14:hiddenLine xmlns:a14="http://schemas.microsoft.com/office/drawing/2010/main">
                <a:solidFill>
                  <a:srgbClr val="B9B9B9"/>
                </a:solidFill>
              </a14:hiddenLine>
            </a:ext>
          </a:extLst>
        </p:spPr>
        <p:txBody>
          <a:bodyPr wrap="square" lIns="0" tIns="0" rIns="731520" bIns="0" anchor="ctr">
            <a:noAutofit/>
          </a:bodyPr>
          <a:lstStyle/>
          <a:p>
            <a:pPr marL="0" lvl="1" algn="r">
              <a:spcBef>
                <a:spcPts val="0"/>
              </a:spcBef>
            </a:pPr>
            <a:r>
              <a:rPr lang="en-GB" sz="1600">
                <a:ea typeface="+mn-lt"/>
                <a:cs typeface="+mn-lt"/>
              </a:rPr>
              <a:t>The </a:t>
            </a:r>
            <a:r>
              <a:rPr lang="en-GB" sz="1600" b="1">
                <a:ea typeface="+mn-lt"/>
                <a:cs typeface="+mn-lt"/>
              </a:rPr>
              <a:t>goal of the EFS </a:t>
            </a:r>
            <a:r>
              <a:rPr lang="en-GB" sz="1600">
                <a:ea typeface="+mn-lt"/>
                <a:cs typeface="+mn-lt"/>
              </a:rPr>
              <a:t>may be to answer specific GSPRs which cannot be answered through preclinical testing</a:t>
            </a:r>
          </a:p>
        </p:txBody>
      </p:sp>
      <p:sp>
        <p:nvSpPr>
          <p:cNvPr id="31" name="TextBox 30">
            <a:extLst>
              <a:ext uri="{FF2B5EF4-FFF2-40B4-BE49-F238E27FC236}">
                <a16:creationId xmlns:a16="http://schemas.microsoft.com/office/drawing/2014/main" id="{6E446146-06F5-1826-CB7B-88AF9F442411}"/>
              </a:ext>
            </a:extLst>
          </p:cNvPr>
          <p:cNvSpPr txBox="1"/>
          <p:nvPr/>
        </p:nvSpPr>
        <p:spPr>
          <a:xfrm>
            <a:off x="638174" y="4404799"/>
            <a:ext cx="4309746" cy="1508321"/>
          </a:xfrm>
          <a:prstGeom prst="rect">
            <a:avLst/>
          </a:prstGeom>
          <a:noFill/>
          <a:ln>
            <a:noFill/>
          </a:ln>
          <a:extLst>
            <a:ext uri="{91240B29-F687-4F45-9708-019B960494DF}">
              <a14:hiddenLine xmlns:a14="http://schemas.microsoft.com/office/drawing/2010/main">
                <a:solidFill>
                  <a:srgbClr val="B9B9B9"/>
                </a:solidFill>
              </a14:hiddenLine>
            </a:ext>
          </a:extLst>
        </p:spPr>
        <p:txBody>
          <a:bodyPr wrap="square" lIns="0" tIns="0" rIns="731520" bIns="0" anchor="ctr">
            <a:noAutofit/>
          </a:bodyPr>
          <a:lstStyle/>
          <a:p>
            <a:pPr marL="0" lvl="1" algn="r">
              <a:spcBef>
                <a:spcPts val="0"/>
              </a:spcBef>
            </a:pPr>
            <a:r>
              <a:rPr lang="en-GB" sz="1600">
                <a:ea typeface="+mn-lt"/>
                <a:cs typeface="+mn-lt"/>
              </a:rPr>
              <a:t>A </a:t>
            </a:r>
            <a:r>
              <a:rPr lang="en-GB" sz="1600" b="1">
                <a:ea typeface="+mn-lt"/>
                <a:cs typeface="+mn-lt"/>
              </a:rPr>
              <a:t>justification provided for limitations</a:t>
            </a:r>
            <a:r>
              <a:rPr lang="en-GB" sz="1600">
                <a:ea typeface="+mn-lt"/>
                <a:cs typeface="+mn-lt"/>
              </a:rPr>
              <a:t>, such as – further testing is not possible through preclinical testing due to e.g. anatomy or physiology</a:t>
            </a:r>
          </a:p>
        </p:txBody>
      </p:sp>
      <p:sp>
        <p:nvSpPr>
          <p:cNvPr id="13" name="TextBox 12">
            <a:extLst>
              <a:ext uri="{FF2B5EF4-FFF2-40B4-BE49-F238E27FC236}">
                <a16:creationId xmlns:a16="http://schemas.microsoft.com/office/drawing/2014/main" id="{53CAA7F4-9DD9-BE1E-4130-696AE7DEC471}"/>
              </a:ext>
            </a:extLst>
          </p:cNvPr>
          <p:cNvSpPr txBox="1"/>
          <p:nvPr/>
        </p:nvSpPr>
        <p:spPr>
          <a:xfrm>
            <a:off x="7247254" y="2685600"/>
            <a:ext cx="4309746" cy="1508321"/>
          </a:xfrm>
          <a:prstGeom prst="rect">
            <a:avLst/>
          </a:prstGeom>
          <a:noFill/>
          <a:ln>
            <a:noFill/>
          </a:ln>
          <a:extLst>
            <a:ext uri="{91240B29-F687-4F45-9708-019B960494DF}">
              <a14:hiddenLine xmlns:a14="http://schemas.microsoft.com/office/drawing/2010/main">
                <a:solidFill>
                  <a:srgbClr val="B9B9B9"/>
                </a:solidFill>
              </a14:hiddenLine>
            </a:ext>
          </a:extLst>
        </p:spPr>
        <p:txBody>
          <a:bodyPr wrap="square" lIns="822960" tIns="91440" rIns="0" bIns="0" anchor="ctr">
            <a:noAutofit/>
          </a:bodyPr>
          <a:lstStyle/>
          <a:p>
            <a:pPr marL="0" lvl="1">
              <a:spcBef>
                <a:spcPts val="0"/>
              </a:spcBef>
            </a:pPr>
            <a:r>
              <a:rPr lang="en-GB" sz="1600" b="1">
                <a:ea typeface="+mn-lt"/>
                <a:cs typeface="+mn-lt"/>
              </a:rPr>
              <a:t>Concurrent testing is planned to be performed</a:t>
            </a:r>
            <a:r>
              <a:rPr lang="en-GB" sz="1600">
                <a:ea typeface="+mn-lt"/>
                <a:cs typeface="+mn-lt"/>
              </a:rPr>
              <a:t> without causing greater risk to the patients enrolled in the EFS.</a:t>
            </a:r>
            <a:endParaRPr lang="en-US" sz="1600"/>
          </a:p>
        </p:txBody>
      </p:sp>
      <p:cxnSp>
        <p:nvCxnSpPr>
          <p:cNvPr id="33" name="Straight Connector 32">
            <a:extLst>
              <a:ext uri="{FF2B5EF4-FFF2-40B4-BE49-F238E27FC236}">
                <a16:creationId xmlns:a16="http://schemas.microsoft.com/office/drawing/2014/main" id="{D45A1742-4785-6A1F-D790-50E6936ACAA5}"/>
              </a:ext>
            </a:extLst>
          </p:cNvPr>
          <p:cNvCxnSpPr>
            <a:cxnSpLocks/>
          </p:cNvCxnSpPr>
          <p:nvPr/>
        </p:nvCxnSpPr>
        <p:spPr>
          <a:xfrm>
            <a:off x="638174" y="4299360"/>
            <a:ext cx="4309746"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AF3FA8B-6992-B974-7B06-8B620B4430A2}"/>
              </a:ext>
            </a:extLst>
          </p:cNvPr>
          <p:cNvCxnSpPr>
            <a:cxnSpLocks/>
          </p:cNvCxnSpPr>
          <p:nvPr/>
        </p:nvCxnSpPr>
        <p:spPr>
          <a:xfrm>
            <a:off x="7247254" y="4299360"/>
            <a:ext cx="4309746"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3F03598-8939-6061-4687-61638C8F5D41}"/>
              </a:ext>
            </a:extLst>
          </p:cNvPr>
          <p:cNvSpPr txBox="1"/>
          <p:nvPr/>
        </p:nvSpPr>
        <p:spPr>
          <a:xfrm>
            <a:off x="5096673" y="3298447"/>
            <a:ext cx="2001827" cy="2001827"/>
          </a:xfrm>
          <a:prstGeom prst="flowChartConnector">
            <a:avLst/>
          </a:prstGeom>
          <a:gradFill flip="none" rotWithShape="1">
            <a:gsLst>
              <a:gs pos="4000">
                <a:srgbClr val="492777"/>
              </a:gs>
              <a:gs pos="100000">
                <a:srgbClr val="8D4996"/>
              </a:gs>
            </a:gsLst>
            <a:lin ang="18900000" scaled="1"/>
            <a:tileRect/>
          </a:gradFill>
        </p:spPr>
        <p:txBody>
          <a:bodyPr wrap="square" lIns="0" tIns="0" rIns="0" bIns="0" anchor="ctr" anchorCtr="0">
            <a:noAutofit/>
          </a:bodyPr>
          <a:lstStyle/>
          <a:p>
            <a:pPr algn="ctr"/>
            <a:endParaRPr lang="en-US" sz="1600">
              <a:solidFill>
                <a:srgbClr val="FFFFFF"/>
              </a:solidFill>
            </a:endParaRPr>
          </a:p>
        </p:txBody>
      </p:sp>
      <p:sp>
        <p:nvSpPr>
          <p:cNvPr id="36" name="TextBox 35">
            <a:extLst>
              <a:ext uri="{FF2B5EF4-FFF2-40B4-BE49-F238E27FC236}">
                <a16:creationId xmlns:a16="http://schemas.microsoft.com/office/drawing/2014/main" id="{826A2B13-D5AB-24A0-690C-118805D2B333}"/>
              </a:ext>
            </a:extLst>
          </p:cNvPr>
          <p:cNvSpPr txBox="1"/>
          <p:nvPr/>
        </p:nvSpPr>
        <p:spPr>
          <a:xfrm>
            <a:off x="5212610" y="3626972"/>
            <a:ext cx="1769952" cy="1344777"/>
          </a:xfrm>
          <a:prstGeom prst="rect">
            <a:avLst/>
          </a:prstGeom>
          <a:noFill/>
          <a:extLst>
            <a:ext uri="{909E8E84-426E-40DD-AFC4-6F175D3DCCD1}">
              <a14:hiddenFill xmlns:a14="http://schemas.microsoft.com/office/drawing/2010/main">
                <a:gradFill flip="none" rotWithShape="1">
                  <a:gsLst>
                    <a:gs pos="4000">
                      <a:srgbClr val="492777"/>
                    </a:gs>
                    <a:gs pos="100000">
                      <a:srgbClr val="8D4996"/>
                    </a:gs>
                  </a:gsLst>
                  <a:lin ang="18900000" scaled="1"/>
                  <a:tileRect/>
                </a:gradFill>
              </a14:hiddenFill>
            </a:ext>
          </a:extLst>
        </p:spPr>
        <p:txBody>
          <a:bodyPr wrap="square" lIns="0" tIns="0" rIns="0" bIns="0" anchor="ctr" anchorCtr="0">
            <a:noAutofit/>
          </a:bodyPr>
          <a:lstStyle/>
          <a:p>
            <a:pPr algn="ctr"/>
            <a:r>
              <a:rPr lang="en-GB" sz="1600" b="1">
                <a:solidFill>
                  <a:srgbClr val="FFFFFF"/>
                </a:solidFill>
                <a:ea typeface="+mn-lt"/>
                <a:cs typeface="+mn-lt"/>
              </a:rPr>
              <a:t>Preclinical</a:t>
            </a:r>
            <a:br>
              <a:rPr lang="en-GB" sz="1600" b="1">
                <a:solidFill>
                  <a:srgbClr val="FFFFFF"/>
                </a:solidFill>
                <a:ea typeface="+mn-lt"/>
                <a:cs typeface="+mn-lt"/>
              </a:rPr>
            </a:br>
            <a:r>
              <a:rPr lang="en-GB" sz="1600" b="1">
                <a:solidFill>
                  <a:srgbClr val="FFFFFF"/>
                </a:solidFill>
                <a:ea typeface="+mn-lt"/>
                <a:cs typeface="+mn-lt"/>
              </a:rPr>
              <a:t>testing</a:t>
            </a:r>
            <a:r>
              <a:rPr lang="en-GB" sz="1600">
                <a:solidFill>
                  <a:srgbClr val="FFFFFF"/>
                </a:solidFill>
                <a:ea typeface="+mn-lt"/>
                <a:cs typeface="+mn-lt"/>
              </a:rPr>
              <a:t> shall be </a:t>
            </a:r>
            <a:r>
              <a:rPr lang="en-GB" sz="1600" b="1">
                <a:solidFill>
                  <a:srgbClr val="FFFFFF"/>
                </a:solidFill>
                <a:ea typeface="+mn-lt"/>
                <a:cs typeface="+mn-lt"/>
              </a:rPr>
              <a:t>performed as far as</a:t>
            </a:r>
            <a:r>
              <a:rPr lang="en-GB" sz="1600">
                <a:solidFill>
                  <a:srgbClr val="FFFFFF"/>
                </a:solidFill>
                <a:ea typeface="+mn-lt"/>
                <a:cs typeface="+mn-lt"/>
              </a:rPr>
              <a:t> </a:t>
            </a:r>
            <a:r>
              <a:rPr lang="en-GB" sz="1600" b="1">
                <a:solidFill>
                  <a:srgbClr val="FFFFFF"/>
                </a:solidFill>
                <a:ea typeface="+mn-lt"/>
                <a:cs typeface="+mn-lt"/>
              </a:rPr>
              <a:t>possible </a:t>
            </a:r>
            <a:r>
              <a:rPr lang="en-GB" sz="1600">
                <a:solidFill>
                  <a:srgbClr val="FFFFFF"/>
                </a:solidFill>
                <a:ea typeface="+mn-lt"/>
                <a:cs typeface="+mn-lt"/>
              </a:rPr>
              <a:t>unless; </a:t>
            </a:r>
            <a:endParaRPr lang="en-US" sz="1600">
              <a:solidFill>
                <a:srgbClr val="FFFFFF"/>
              </a:solidFill>
            </a:endParaRPr>
          </a:p>
        </p:txBody>
      </p:sp>
      <p:sp>
        <p:nvSpPr>
          <p:cNvPr id="37" name="TextBox 36">
            <a:extLst>
              <a:ext uri="{FF2B5EF4-FFF2-40B4-BE49-F238E27FC236}">
                <a16:creationId xmlns:a16="http://schemas.microsoft.com/office/drawing/2014/main" id="{908F428A-ED80-0108-D566-223F3F85FE00}"/>
              </a:ext>
            </a:extLst>
          </p:cNvPr>
          <p:cNvSpPr txBox="1"/>
          <p:nvPr/>
        </p:nvSpPr>
        <p:spPr>
          <a:xfrm>
            <a:off x="638175" y="1704974"/>
            <a:ext cx="10918826" cy="716281"/>
          </a:xfrm>
          <a:prstGeom prst="roundRect">
            <a:avLst>
              <a:gd name="adj" fmla="val 13567"/>
            </a:avLst>
          </a:prstGeom>
          <a:gradFill>
            <a:gsLst>
              <a:gs pos="4000">
                <a:srgbClr val="1E2C4C"/>
              </a:gs>
              <a:gs pos="54000">
                <a:srgbClr val="5B529F"/>
              </a:gs>
              <a:gs pos="100000">
                <a:srgbClr val="6192CB"/>
              </a:gs>
            </a:gsLst>
            <a:lin ang="0" scaled="1"/>
          </a:gradFill>
        </p:spPr>
        <p:txBody>
          <a:bodyPr vert="horz" lIns="91440" tIns="91440" rIns="91440" bIns="91440" rtlCol="0" anchor="ctr">
            <a:noAutofit/>
          </a:bodyPr>
          <a:lstStyle>
            <a:defPPr>
              <a:defRPr lang="en-US"/>
            </a:defPPr>
            <a:lvl1pPr marL="228600" indent="-228600">
              <a:lnSpc>
                <a:spcPct val="90000"/>
              </a:lnSpc>
              <a:spcBef>
                <a:spcPts val="1000"/>
              </a:spcBef>
              <a:buFont typeface="Arial" panose="020B0604020202020204" pitchFamily="34" charset="0"/>
              <a:buChar char="•"/>
              <a:defRPr sz="2800">
                <a:solidFill>
                  <a:srgbClr val="000000"/>
                </a:solidFill>
              </a:defRPr>
            </a:lvl1pPr>
            <a:lvl2pPr marL="685800" indent="-228600">
              <a:lnSpc>
                <a:spcPct val="90000"/>
              </a:lnSpc>
              <a:spcBef>
                <a:spcPts val="500"/>
              </a:spcBef>
              <a:buFont typeface="Arial" panose="020B0604020202020204" pitchFamily="34" charset="0"/>
              <a:buChar char="•"/>
              <a:defRPr sz="2400">
                <a:solidFill>
                  <a:srgbClr val="000000"/>
                </a:solidFill>
              </a:defRPr>
            </a:lvl2pPr>
            <a:lvl3pPr marL="1143000" indent="-228600">
              <a:lnSpc>
                <a:spcPct val="90000"/>
              </a:lnSpc>
              <a:spcBef>
                <a:spcPts val="500"/>
              </a:spcBef>
              <a:buFont typeface="Arial" panose="020B0604020202020204" pitchFamily="34" charset="0"/>
              <a:buChar char="•"/>
              <a:defRPr sz="2000">
                <a:solidFill>
                  <a:srgbClr val="000000"/>
                </a:solidFill>
              </a:defRPr>
            </a:lvl3pPr>
            <a:lvl4pPr marL="1600200" indent="-228600">
              <a:lnSpc>
                <a:spcPct val="90000"/>
              </a:lnSpc>
              <a:spcBef>
                <a:spcPts val="500"/>
              </a:spcBef>
              <a:buFont typeface="Arial" panose="020B0604020202020204" pitchFamily="34" charset="0"/>
              <a:buChar char="•"/>
              <a:defRPr>
                <a:solidFill>
                  <a:srgbClr val="000000"/>
                </a:solidFill>
              </a:defRPr>
            </a:lvl4pPr>
            <a:lvl5pPr marL="2057400" indent="-228600">
              <a:lnSpc>
                <a:spcPct val="90000"/>
              </a:lnSpc>
              <a:spcBef>
                <a:spcPts val="500"/>
              </a:spcBef>
              <a:buFont typeface="Arial" panose="020B0604020202020204" pitchFamily="34" charset="0"/>
              <a:buChar char="•"/>
              <a:defRPr>
                <a:solidFill>
                  <a:srgbClr val="000000"/>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en-GB" sz="1600" b="1">
                <a:solidFill>
                  <a:srgbClr val="FFFFFF"/>
                </a:solidFill>
                <a:ea typeface="+mn-lt"/>
                <a:cs typeface="+mn-lt"/>
              </a:rPr>
              <a:t>GSPR* </a:t>
            </a:r>
            <a:r>
              <a:rPr lang="en-GB" sz="1600">
                <a:solidFill>
                  <a:srgbClr val="FFFFFF"/>
                </a:solidFill>
                <a:ea typeface="+mn-lt"/>
                <a:cs typeface="+mn-lt"/>
              </a:rPr>
              <a:t>must be the</a:t>
            </a:r>
            <a:r>
              <a:rPr lang="en-GB" sz="1600" b="1">
                <a:solidFill>
                  <a:srgbClr val="FFFFFF"/>
                </a:solidFill>
                <a:ea typeface="+mn-lt"/>
                <a:cs typeface="+mn-lt"/>
              </a:rPr>
              <a:t> foundation for pre-clinical testing </a:t>
            </a:r>
            <a:r>
              <a:rPr lang="en-GB" sz="1600">
                <a:solidFill>
                  <a:srgbClr val="FFFFFF"/>
                </a:solidFill>
                <a:ea typeface="+mn-lt"/>
                <a:cs typeface="+mn-lt"/>
              </a:rPr>
              <a:t>performed for an EFS. </a:t>
            </a:r>
            <a:r>
              <a:rPr lang="en-GB" sz="1600" b="1">
                <a:solidFill>
                  <a:srgbClr val="FFFFFF"/>
                </a:solidFill>
                <a:ea typeface="+mn-lt"/>
                <a:cs typeface="+mn-lt"/>
              </a:rPr>
              <a:t>Pre-clinical testing will not be finalised </a:t>
            </a:r>
            <a:r>
              <a:rPr lang="en-GB" sz="1600">
                <a:solidFill>
                  <a:srgbClr val="FFFFFF"/>
                </a:solidFill>
                <a:ea typeface="+mn-lt"/>
                <a:cs typeface="+mn-lt"/>
              </a:rPr>
              <a:t>as the design may remain in </a:t>
            </a:r>
            <a:r>
              <a:rPr lang="en-GB" sz="1600" b="1">
                <a:solidFill>
                  <a:srgbClr val="FFFFFF"/>
                </a:solidFill>
                <a:ea typeface="+mn-lt"/>
                <a:cs typeface="+mn-lt"/>
              </a:rPr>
              <a:t>a continuous iterative phase</a:t>
            </a:r>
            <a:endParaRPr lang="en-GB" sz="1600">
              <a:solidFill>
                <a:srgbClr val="FFFFFF"/>
              </a:solidFill>
              <a:ea typeface="+mn-lt"/>
              <a:cs typeface="+mn-lt"/>
            </a:endParaRPr>
          </a:p>
        </p:txBody>
      </p:sp>
      <p:sp>
        <p:nvSpPr>
          <p:cNvPr id="42" name="Footer Placeholder 32">
            <a:extLst>
              <a:ext uri="{FF2B5EF4-FFF2-40B4-BE49-F238E27FC236}">
                <a16:creationId xmlns:a16="http://schemas.microsoft.com/office/drawing/2014/main" id="{0937FC6F-EB55-83FB-8676-7A688E73B401}"/>
              </a:ext>
            </a:extLst>
          </p:cNvPr>
          <p:cNvSpPr txBox="1">
            <a:spLocks/>
          </p:cNvSpPr>
          <p:nvPr/>
        </p:nvSpPr>
        <p:spPr>
          <a:xfrm>
            <a:off x="665163" y="6356350"/>
            <a:ext cx="10150475" cy="276225"/>
          </a:xfrm>
          <a:prstGeom prst="rect">
            <a:avLst/>
          </a:prstGeom>
        </p:spPr>
        <p:txBody>
          <a:bodyPr vert="horz" lIns="0" tIns="45720" rIns="0" bIns="45720" rtlCol="0" anchor="b"/>
          <a:lstStyle>
            <a:defPPr>
              <a:defRPr lang="en-US"/>
            </a:defPPr>
            <a:lvl1pPr marL="0" algn="l" defTabSz="914400" rtl="0" eaLnBrk="1" latinLnBrk="0" hangingPunct="1">
              <a:defRPr sz="1000" kern="1200">
                <a:solidFill>
                  <a:schemeClr val="accent6">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solidFill>
                  <a:srgbClr val="B9B9B9">
                    <a:lumMod val="75000"/>
                  </a:srgbClr>
                </a:solidFill>
                <a:latin typeface="Arial"/>
              </a:rPr>
              <a:t>*GSPR - General Safety and Performance Requirements of the MDR</a:t>
            </a:r>
          </a:p>
        </p:txBody>
      </p:sp>
    </p:spTree>
    <p:extLst>
      <p:ext uri="{BB962C8B-B14F-4D97-AF65-F5344CB8AC3E}">
        <p14:creationId xmlns:p14="http://schemas.microsoft.com/office/powerpoint/2010/main" val="2624234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0DBAB-F9C1-1B5B-CBA9-83A2288B17A8}"/>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9602242E-A1C3-4FBB-7143-694B0A38345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11" name="think-cell data - do not delete" hidden="1">
                        <a:extLst>
                          <a:ext uri="{FF2B5EF4-FFF2-40B4-BE49-F238E27FC236}">
                            <a16:creationId xmlns:a16="http://schemas.microsoft.com/office/drawing/2014/main" id="{9602242E-A1C3-4FBB-7143-694B0A3834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01AACC8A-9E16-1AA9-B9FD-F91F6149741B}"/>
              </a:ext>
            </a:extLst>
          </p:cNvPr>
          <p:cNvSpPr>
            <a:spLocks noGrp="1"/>
          </p:cNvSpPr>
          <p:nvPr>
            <p:ph idx="10"/>
          </p:nvPr>
        </p:nvSpPr>
        <p:spPr/>
        <p:txBody>
          <a:bodyPr anchor="b"/>
          <a:lstStyle/>
          <a:p>
            <a:r>
              <a:rPr lang="en-US"/>
              <a:t>Clinical Sites and Clinical Expertise for EFS Pilots</a:t>
            </a:r>
          </a:p>
        </p:txBody>
      </p:sp>
      <p:sp>
        <p:nvSpPr>
          <p:cNvPr id="5" name="Footer Placeholder 32">
            <a:extLst>
              <a:ext uri="{FF2B5EF4-FFF2-40B4-BE49-F238E27FC236}">
                <a16:creationId xmlns:a16="http://schemas.microsoft.com/office/drawing/2014/main" id="{83EDE79F-747A-B35A-285F-D657CF95CBE8}"/>
              </a:ext>
            </a:extLst>
          </p:cNvPr>
          <p:cNvSpPr txBox="1">
            <a:spLocks/>
          </p:cNvSpPr>
          <p:nvPr/>
        </p:nvSpPr>
        <p:spPr>
          <a:xfrm>
            <a:off x="638175" y="6356350"/>
            <a:ext cx="10150475" cy="276225"/>
          </a:xfrm>
          <a:prstGeom prst="rect">
            <a:avLst/>
          </a:prstGeom>
        </p:spPr>
        <p:txBody>
          <a:bodyPr vert="horz" lIns="0" tIns="45720" rIns="0" bIns="45720" rtlCol="0" anchor="b"/>
          <a:lstStyle>
            <a:defPPr>
              <a:defRPr lang="en-US"/>
            </a:defPPr>
            <a:lvl1pPr marL="0" algn="l" defTabSz="914400" rtl="0" eaLnBrk="1" latinLnBrk="0" hangingPunct="1">
              <a:defRPr sz="1000" kern="1200">
                <a:solidFill>
                  <a:schemeClr val="accent6">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B9B9B9">
                    <a:lumMod val="75000"/>
                  </a:srgbClr>
                </a:solidFill>
                <a:effectLst/>
                <a:uLnTx/>
                <a:uFillTx/>
                <a:latin typeface="Arial"/>
                <a:ea typeface="+mn-ea"/>
                <a:cs typeface="+mn-cs"/>
              </a:rPr>
              <a:t>*ICH-GCP – International Council for </a:t>
            </a:r>
            <a:r>
              <a:rPr kumimoji="0" lang="en-GB" sz="1000" b="0" i="0" u="none" strike="noStrike" kern="1200" cap="none" spc="0" normalizeH="0" baseline="0" noProof="0" err="1">
                <a:ln>
                  <a:noFill/>
                </a:ln>
                <a:solidFill>
                  <a:srgbClr val="B9B9B9">
                    <a:lumMod val="75000"/>
                  </a:srgbClr>
                </a:solidFill>
                <a:effectLst/>
                <a:uLnTx/>
                <a:uFillTx/>
                <a:latin typeface="Arial"/>
                <a:ea typeface="+mn-ea"/>
                <a:cs typeface="+mn-cs"/>
              </a:rPr>
              <a:t>Hamonisation</a:t>
            </a:r>
            <a:r>
              <a:rPr kumimoji="0" lang="en-GB" sz="1000" b="0" i="0" u="none" strike="noStrike" kern="1200" cap="none" spc="0" normalizeH="0" baseline="0" noProof="0">
                <a:ln>
                  <a:noFill/>
                </a:ln>
                <a:solidFill>
                  <a:srgbClr val="B9B9B9">
                    <a:lumMod val="75000"/>
                  </a:srgbClr>
                </a:solidFill>
                <a:effectLst/>
                <a:uLnTx/>
                <a:uFillTx/>
                <a:latin typeface="Arial"/>
                <a:ea typeface="+mn-ea"/>
                <a:cs typeface="+mn-cs"/>
              </a:rPr>
              <a:t> of Technical Requirements for Registration of Pharmaceuticals for Human Use – Good Clinical Practice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B9B9B9">
                    <a:lumMod val="75000"/>
                  </a:srgbClr>
                </a:solidFill>
                <a:latin typeface="Arial"/>
              </a:rPr>
              <a:t>PI – Principle Investigator</a:t>
            </a:r>
            <a:endParaRPr kumimoji="0" lang="en-US" sz="1000" b="0" i="0" u="none" strike="noStrike" kern="1200" cap="none" spc="0" normalizeH="0" baseline="0" noProof="0">
              <a:ln>
                <a:noFill/>
              </a:ln>
              <a:solidFill>
                <a:srgbClr val="B9B9B9">
                  <a:lumMod val="75000"/>
                </a:srgbClr>
              </a:solidFill>
              <a:effectLst/>
              <a:uLnTx/>
              <a:uFillTx/>
              <a:latin typeface="Arial"/>
              <a:ea typeface="+mn-ea"/>
              <a:cs typeface="+mn-cs"/>
            </a:endParaRPr>
          </a:p>
        </p:txBody>
      </p:sp>
      <p:sp>
        <p:nvSpPr>
          <p:cNvPr id="3" name="TextBox 2">
            <a:extLst>
              <a:ext uri="{FF2B5EF4-FFF2-40B4-BE49-F238E27FC236}">
                <a16:creationId xmlns:a16="http://schemas.microsoft.com/office/drawing/2014/main" id="{D13DA551-B3DB-FF27-0020-B6A93EA9D11C}"/>
              </a:ext>
            </a:extLst>
          </p:cNvPr>
          <p:cNvSpPr txBox="1"/>
          <p:nvPr/>
        </p:nvSpPr>
        <p:spPr>
          <a:xfrm>
            <a:off x="638175" y="1704975"/>
            <a:ext cx="10918826" cy="520066"/>
          </a:xfrm>
          <a:prstGeom prst="roundRect">
            <a:avLst>
              <a:gd name="adj" fmla="val 50000"/>
            </a:avLst>
          </a:prstGeom>
          <a:gradFill>
            <a:gsLst>
              <a:gs pos="4000">
                <a:srgbClr val="1E2C4C"/>
              </a:gs>
              <a:gs pos="54000">
                <a:srgbClr val="5B529F"/>
              </a:gs>
              <a:gs pos="100000">
                <a:srgbClr val="6192CB"/>
              </a:gs>
            </a:gsLst>
            <a:lin ang="0" scaled="1"/>
          </a:gradFill>
        </p:spPr>
        <p:txBody>
          <a:bodyPr vert="horz" lIns="91440" tIns="91440" rIns="91440" bIns="91440" rtlCol="0" anchor="ctr">
            <a:noAutofit/>
          </a:bodyPr>
          <a:lstStyle>
            <a:defPPr>
              <a:defRPr lang="en-US"/>
            </a:defPPr>
            <a:lvl1pPr marL="228600" indent="-228600">
              <a:lnSpc>
                <a:spcPct val="90000"/>
              </a:lnSpc>
              <a:spcBef>
                <a:spcPts val="1000"/>
              </a:spcBef>
              <a:buFont typeface="Arial" panose="020B0604020202020204" pitchFamily="34" charset="0"/>
              <a:buChar char="•"/>
              <a:defRPr sz="2800">
                <a:solidFill>
                  <a:srgbClr val="000000"/>
                </a:solidFill>
              </a:defRPr>
            </a:lvl1pPr>
            <a:lvl2pPr marL="685800" indent="-228600">
              <a:lnSpc>
                <a:spcPct val="90000"/>
              </a:lnSpc>
              <a:spcBef>
                <a:spcPts val="500"/>
              </a:spcBef>
              <a:buFont typeface="Arial" panose="020B0604020202020204" pitchFamily="34" charset="0"/>
              <a:buChar char="•"/>
              <a:defRPr sz="2400">
                <a:solidFill>
                  <a:srgbClr val="000000"/>
                </a:solidFill>
              </a:defRPr>
            </a:lvl2pPr>
            <a:lvl3pPr marL="1143000" indent="-228600">
              <a:lnSpc>
                <a:spcPct val="90000"/>
              </a:lnSpc>
              <a:spcBef>
                <a:spcPts val="500"/>
              </a:spcBef>
              <a:buFont typeface="Arial" panose="020B0604020202020204" pitchFamily="34" charset="0"/>
              <a:buChar char="•"/>
              <a:defRPr sz="2000">
                <a:solidFill>
                  <a:srgbClr val="000000"/>
                </a:solidFill>
              </a:defRPr>
            </a:lvl3pPr>
            <a:lvl4pPr marL="1600200" indent="-228600">
              <a:lnSpc>
                <a:spcPct val="90000"/>
              </a:lnSpc>
              <a:spcBef>
                <a:spcPts val="500"/>
              </a:spcBef>
              <a:buFont typeface="Arial" panose="020B0604020202020204" pitchFamily="34" charset="0"/>
              <a:buChar char="•"/>
              <a:defRPr>
                <a:solidFill>
                  <a:srgbClr val="000000"/>
                </a:solidFill>
              </a:defRPr>
            </a:lvl4pPr>
            <a:lvl5pPr marL="2057400" indent="-228600">
              <a:lnSpc>
                <a:spcPct val="90000"/>
              </a:lnSpc>
              <a:spcBef>
                <a:spcPts val="500"/>
              </a:spcBef>
              <a:buFont typeface="Arial" panose="020B0604020202020204" pitchFamily="34" charset="0"/>
              <a:buChar char="•"/>
              <a:defRPr>
                <a:solidFill>
                  <a:srgbClr val="000000"/>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lnSpc>
                <a:spcPct val="110000"/>
              </a:lnSpc>
              <a:buNone/>
            </a:pPr>
            <a:r>
              <a:rPr lang="en-GB" sz="1400" b="1">
                <a:solidFill>
                  <a:srgbClr val="FFFFFF"/>
                </a:solidFill>
              </a:rPr>
              <a:t>The requirements defined by the MDR for sponsors, sites and investigators must be followed , in addition we identified</a:t>
            </a:r>
          </a:p>
        </p:txBody>
      </p:sp>
      <p:sp>
        <p:nvSpPr>
          <p:cNvPr id="4" name="TextBox 3">
            <a:extLst>
              <a:ext uri="{FF2B5EF4-FFF2-40B4-BE49-F238E27FC236}">
                <a16:creationId xmlns:a16="http://schemas.microsoft.com/office/drawing/2014/main" id="{717C6E0C-C717-7057-3A32-DA80EB559CB9}"/>
              </a:ext>
            </a:extLst>
          </p:cNvPr>
          <p:cNvSpPr txBox="1"/>
          <p:nvPr/>
        </p:nvSpPr>
        <p:spPr>
          <a:xfrm>
            <a:off x="638174" y="3197675"/>
            <a:ext cx="3620606" cy="929550"/>
          </a:xfrm>
          <a:prstGeom prst="rect">
            <a:avLst/>
          </a:prstGeom>
          <a:noFill/>
        </p:spPr>
        <p:txBody>
          <a:bodyPr wrap="square" lIns="0" tIns="0" rIns="0" bIns="0" anchor="t" anchorCtr="0">
            <a:spAutoFit/>
          </a:bodyPr>
          <a:lstStyle/>
          <a:p>
            <a:pPr marR="0" lvl="0" defTabSz="914400" rtl="0" eaLnBrk="1" fontAlgn="auto" latinLnBrk="0" hangingPunct="1">
              <a:lnSpc>
                <a:spcPct val="110000"/>
              </a:lnSpc>
              <a:buClrTx/>
              <a:buSzTx/>
              <a:tabLst/>
              <a:defRPr/>
            </a:pPr>
            <a:r>
              <a:rPr kumimoji="0" lang="en-GB" sz="1400" b="0" i="0" u="none" strike="noStrike" kern="1200" cap="none" spc="0" normalizeH="0" baseline="0" noProof="0">
                <a:ln>
                  <a:noFill/>
                </a:ln>
                <a:effectLst/>
                <a:uLnTx/>
                <a:uFillTx/>
                <a:latin typeface="Arial" panose="020B0604020202020204"/>
                <a:ea typeface="+mn-lt"/>
                <a:cs typeface="Arial" panose="020B0604020202020204"/>
              </a:rPr>
              <a:t>Increase in </a:t>
            </a:r>
            <a:r>
              <a:rPr kumimoji="0" lang="en-GB" sz="1400" b="1" i="0" u="none" strike="noStrike" kern="1200" cap="none" spc="0" normalizeH="0" baseline="0" noProof="0">
                <a:ln>
                  <a:noFill/>
                </a:ln>
                <a:effectLst/>
                <a:uLnTx/>
                <a:uFillTx/>
                <a:latin typeface="Arial" panose="020B0604020202020204"/>
                <a:ea typeface="+mn-lt"/>
                <a:cs typeface="Arial" panose="020B0604020202020204"/>
              </a:rPr>
              <a:t>regulatory competence </a:t>
            </a:r>
            <a:br>
              <a:rPr kumimoji="0" lang="en-GB" sz="1400" b="0" i="0" u="none" strike="noStrike" kern="1200" cap="none" spc="0" normalizeH="0" baseline="0" noProof="0">
                <a:ln>
                  <a:noFill/>
                </a:ln>
                <a:effectLst/>
                <a:uLnTx/>
                <a:uFillTx/>
                <a:latin typeface="Arial" panose="020B0604020202020204"/>
                <a:ea typeface="+mn-lt"/>
                <a:cs typeface="Arial" panose="020B0604020202020204"/>
              </a:rPr>
            </a:br>
            <a:r>
              <a:rPr kumimoji="0" lang="en-GB" sz="1400" b="0" i="0" u="none" strike="noStrike" kern="1200" cap="none" spc="0" normalizeH="0" baseline="0" noProof="0">
                <a:ln>
                  <a:noFill/>
                </a:ln>
                <a:effectLst/>
                <a:uLnTx/>
                <a:uFillTx/>
                <a:latin typeface="Arial" panose="020B0604020202020204"/>
                <a:ea typeface="+mn-lt"/>
                <a:cs typeface="Arial" panose="020B0604020202020204"/>
              </a:rPr>
              <a:t>on EFS is </a:t>
            </a:r>
            <a:r>
              <a:rPr kumimoji="0" lang="en-GB" sz="1400" b="1" i="0" u="none" strike="noStrike" kern="1200" cap="none" spc="0" normalizeH="0" baseline="0" noProof="0">
                <a:ln>
                  <a:noFill/>
                </a:ln>
                <a:effectLst/>
                <a:uLnTx/>
                <a:uFillTx/>
                <a:latin typeface="Arial" panose="020B0604020202020204"/>
                <a:ea typeface="+mn-lt"/>
                <a:cs typeface="Arial" panose="020B0604020202020204"/>
              </a:rPr>
              <a:t>beneficial for all parties; </a:t>
            </a:r>
            <a:br>
              <a:rPr kumimoji="0" lang="en-GB" sz="1400" b="1" i="0" u="none" strike="noStrike" kern="1200" cap="none" spc="0" normalizeH="0" baseline="0" noProof="0">
                <a:ln>
                  <a:noFill/>
                </a:ln>
                <a:effectLst/>
                <a:uLnTx/>
                <a:uFillTx/>
                <a:latin typeface="Arial" panose="020B0604020202020204"/>
                <a:ea typeface="+mn-lt"/>
                <a:cs typeface="Arial" panose="020B0604020202020204"/>
              </a:rPr>
            </a:br>
            <a:r>
              <a:rPr kumimoji="0" lang="en-GB" sz="1400" b="0" i="0" u="none" strike="noStrike" kern="1200" cap="none" spc="0" normalizeH="0" baseline="0" noProof="0">
                <a:ln>
                  <a:noFill/>
                </a:ln>
                <a:effectLst/>
                <a:uLnTx/>
                <a:uFillTx/>
                <a:latin typeface="Arial" panose="020B0604020202020204"/>
                <a:ea typeface="+mn-lt"/>
                <a:cs typeface="Arial" panose="020B0604020202020204"/>
              </a:rPr>
              <a:t>need for </a:t>
            </a:r>
            <a:r>
              <a:rPr kumimoji="0" lang="en-GB" sz="1400" b="1" i="0" u="none" strike="noStrike" kern="1200" cap="none" spc="0" normalizeH="0" baseline="0" noProof="0">
                <a:ln>
                  <a:noFill/>
                </a:ln>
                <a:effectLst/>
                <a:uLnTx/>
                <a:uFillTx/>
                <a:latin typeface="Arial" panose="020B0604020202020204"/>
                <a:ea typeface="+mn-lt"/>
                <a:cs typeface="Arial" panose="020B0604020202020204"/>
              </a:rPr>
              <a:t>early dialogue between NCA and sponsors, and e.g. EC, PI</a:t>
            </a:r>
          </a:p>
        </p:txBody>
      </p:sp>
      <p:sp>
        <p:nvSpPr>
          <p:cNvPr id="6" name="TextBox 5">
            <a:extLst>
              <a:ext uri="{FF2B5EF4-FFF2-40B4-BE49-F238E27FC236}">
                <a16:creationId xmlns:a16="http://schemas.microsoft.com/office/drawing/2014/main" id="{31B058DE-6A4E-04F6-AEDE-40D29D622141}"/>
              </a:ext>
            </a:extLst>
          </p:cNvPr>
          <p:cNvSpPr txBox="1"/>
          <p:nvPr/>
        </p:nvSpPr>
        <p:spPr>
          <a:xfrm>
            <a:off x="4555090" y="3197675"/>
            <a:ext cx="3352800" cy="929550"/>
          </a:xfrm>
          <a:prstGeom prst="rect">
            <a:avLst/>
          </a:prstGeom>
          <a:noFill/>
        </p:spPr>
        <p:txBody>
          <a:bodyPr wrap="square" lIns="0" tIns="0" rIns="0" bIns="0" anchor="t" anchorCtr="0">
            <a:spAutoFit/>
          </a:bodyPr>
          <a:lstStyle/>
          <a:p>
            <a:pPr marR="0" lvl="0" defTabSz="914400" rtl="0" eaLnBrk="1" fontAlgn="auto" latinLnBrk="0" hangingPunct="1">
              <a:lnSpc>
                <a:spcPct val="110000"/>
              </a:lnSpc>
              <a:buClrTx/>
              <a:buSzTx/>
              <a:tabLst/>
              <a:defRPr/>
            </a:pPr>
            <a:r>
              <a:rPr kumimoji="0" lang="en-GB" sz="1400" b="1" i="0" u="none" strike="noStrike" kern="1200" cap="none" spc="0" normalizeH="0" baseline="0" noProof="0">
                <a:ln>
                  <a:noFill/>
                </a:ln>
                <a:effectLst/>
                <a:uLnTx/>
                <a:uFillTx/>
                <a:latin typeface="Arial" panose="020B0604020202020204"/>
                <a:ea typeface="+mn-ea"/>
                <a:cs typeface="+mn-cs"/>
              </a:rPr>
              <a:t>Personnel conducting EFS should </a:t>
            </a:r>
            <a:br>
              <a:rPr kumimoji="0" lang="en-GB" sz="1400" b="1" i="0" u="none" strike="noStrike" kern="1200" cap="none" spc="0" normalizeH="0" baseline="0" noProof="0">
                <a:ln>
                  <a:noFill/>
                </a:ln>
                <a:effectLst/>
                <a:uLnTx/>
                <a:uFillTx/>
                <a:latin typeface="Arial" panose="020B0604020202020204"/>
                <a:ea typeface="+mn-ea"/>
                <a:cs typeface="+mn-cs"/>
              </a:rPr>
            </a:br>
            <a:r>
              <a:rPr kumimoji="0" lang="en-GB" sz="1400" b="1" i="0" u="none" strike="noStrike" kern="1200" cap="none" spc="0" normalizeH="0" baseline="0" noProof="0">
                <a:ln>
                  <a:noFill/>
                </a:ln>
                <a:effectLst/>
                <a:uLnTx/>
                <a:uFillTx/>
                <a:latin typeface="Arial" panose="020B0604020202020204"/>
                <a:ea typeface="+mn-ea"/>
                <a:cs typeface="+mn-cs"/>
              </a:rPr>
              <a:t>be qualified under ICH-GCP* </a:t>
            </a:r>
            <a:r>
              <a:rPr kumimoji="0" lang="en-GB" sz="1400" i="0" u="none" strike="noStrike" kern="1200" cap="none" spc="0" normalizeH="0" baseline="0" noProof="0">
                <a:ln>
                  <a:noFill/>
                </a:ln>
                <a:effectLst/>
                <a:uLnTx/>
                <a:uFillTx/>
                <a:latin typeface="Arial" panose="020B0604020202020204"/>
                <a:ea typeface="+mn-ea"/>
                <a:cs typeface="+mn-cs"/>
              </a:rPr>
              <a:t>and </a:t>
            </a:r>
            <a:br>
              <a:rPr kumimoji="0" lang="en-GB" sz="1400" i="0" u="none" strike="noStrike" kern="1200" cap="none" spc="0" normalizeH="0" baseline="0" noProof="0">
                <a:ln>
                  <a:noFill/>
                </a:ln>
                <a:effectLst/>
                <a:uLnTx/>
                <a:uFillTx/>
                <a:latin typeface="Arial" panose="020B0604020202020204"/>
                <a:ea typeface="+mn-ea"/>
                <a:cs typeface="+mn-cs"/>
              </a:rPr>
            </a:br>
            <a:r>
              <a:rPr kumimoji="0" lang="en-GB" sz="1400" i="0" u="none" strike="noStrike" kern="1200" cap="none" spc="0" normalizeH="0" baseline="0" noProof="0">
                <a:ln>
                  <a:noFill/>
                </a:ln>
                <a:effectLst/>
                <a:uLnTx/>
                <a:uFillTx/>
                <a:latin typeface="Arial" panose="020B0604020202020204"/>
                <a:ea typeface="+mn-ea"/>
                <a:cs typeface="+mn-cs"/>
              </a:rPr>
              <a:t>meet additional qualifications </a:t>
            </a:r>
            <a:br>
              <a:rPr kumimoji="0" lang="en-GB" sz="1400" i="0" u="none" strike="noStrike" kern="1200" cap="none" spc="0" normalizeH="0" baseline="0" noProof="0">
                <a:ln>
                  <a:noFill/>
                </a:ln>
                <a:effectLst/>
                <a:uLnTx/>
                <a:uFillTx/>
                <a:latin typeface="Arial" panose="020B0604020202020204"/>
                <a:ea typeface="+mn-ea"/>
                <a:cs typeface="+mn-cs"/>
              </a:rPr>
            </a:br>
            <a:r>
              <a:rPr kumimoji="0" lang="en-GB" sz="1400" i="0" u="none" strike="noStrike" kern="1200" cap="none" spc="0" normalizeH="0" baseline="0" noProof="0">
                <a:ln>
                  <a:noFill/>
                </a:ln>
                <a:effectLst/>
                <a:uLnTx/>
                <a:uFillTx/>
                <a:latin typeface="Arial" panose="020B0604020202020204"/>
                <a:ea typeface="+mn-ea"/>
                <a:cs typeface="+mn-cs"/>
              </a:rPr>
              <a:t>required at national level. </a:t>
            </a:r>
          </a:p>
        </p:txBody>
      </p:sp>
      <p:sp>
        <p:nvSpPr>
          <p:cNvPr id="7" name="TextBox 6">
            <a:extLst>
              <a:ext uri="{FF2B5EF4-FFF2-40B4-BE49-F238E27FC236}">
                <a16:creationId xmlns:a16="http://schemas.microsoft.com/office/drawing/2014/main" id="{D1A2C72B-3D53-50F2-B5FF-168B4EA0C8B1}"/>
              </a:ext>
            </a:extLst>
          </p:cNvPr>
          <p:cNvSpPr txBox="1"/>
          <p:nvPr/>
        </p:nvSpPr>
        <p:spPr>
          <a:xfrm>
            <a:off x="8204201" y="3197675"/>
            <a:ext cx="3352800" cy="929550"/>
          </a:xfrm>
          <a:prstGeom prst="rect">
            <a:avLst/>
          </a:prstGeom>
          <a:noFill/>
        </p:spPr>
        <p:txBody>
          <a:bodyPr wrap="square" lIns="0" tIns="0" rIns="0" bIns="0" anchor="t" anchorCtr="0">
            <a:spAutoFit/>
          </a:bodyPr>
          <a:lstStyle/>
          <a:p>
            <a:pPr marR="0" lvl="0" defTabSz="914400" rtl="0" eaLnBrk="1" fontAlgn="auto" latinLnBrk="0" hangingPunct="1">
              <a:lnSpc>
                <a:spcPct val="110000"/>
              </a:lnSpc>
              <a:buClrTx/>
              <a:buSzTx/>
              <a:tabLst/>
              <a:defRPr/>
            </a:pPr>
            <a:r>
              <a:rPr kumimoji="0" lang="en-GB" sz="1400" b="0" i="0" u="none" strike="noStrike" kern="1200" cap="none" spc="0" normalizeH="0" baseline="0" noProof="0">
                <a:ln>
                  <a:noFill/>
                </a:ln>
                <a:effectLst/>
                <a:uLnTx/>
                <a:uFillTx/>
                <a:latin typeface="Arial" panose="020B0604020202020204"/>
                <a:ea typeface="+mn-lt"/>
                <a:cs typeface="Arial" panose="020B0604020202020204"/>
              </a:rPr>
              <a:t>Ensure that the clinical site has </a:t>
            </a:r>
            <a:br>
              <a:rPr kumimoji="0" lang="en-GB" sz="1400" b="0" i="0" u="none" strike="noStrike" kern="1200" cap="none" spc="0" normalizeH="0" baseline="0" noProof="0">
                <a:ln>
                  <a:noFill/>
                </a:ln>
                <a:effectLst/>
                <a:uLnTx/>
                <a:uFillTx/>
                <a:latin typeface="Arial" panose="020B0604020202020204"/>
                <a:ea typeface="+mn-lt"/>
                <a:cs typeface="Arial" panose="020B0604020202020204"/>
              </a:rPr>
            </a:br>
            <a:r>
              <a:rPr kumimoji="0" lang="en-GB" sz="1400" b="0" i="0" u="none" strike="noStrike" kern="1200" cap="none" spc="0" normalizeH="0" baseline="0" noProof="0">
                <a:ln>
                  <a:noFill/>
                </a:ln>
                <a:effectLst/>
                <a:uLnTx/>
                <a:uFillTx/>
                <a:latin typeface="Arial" panose="020B0604020202020204"/>
                <a:ea typeface="+mn-lt"/>
                <a:cs typeface="Arial" panose="020B0604020202020204"/>
              </a:rPr>
              <a:t>the </a:t>
            </a:r>
            <a:r>
              <a:rPr kumimoji="0" lang="en-GB" sz="1400" b="1" i="0" u="none" strike="noStrike" kern="1200" cap="none" spc="0" normalizeH="0" baseline="0" noProof="0">
                <a:ln>
                  <a:noFill/>
                </a:ln>
                <a:effectLst/>
                <a:uLnTx/>
                <a:uFillTx/>
                <a:latin typeface="Arial" panose="020B0604020202020204"/>
                <a:ea typeface="+mn-lt"/>
                <a:cs typeface="Arial" panose="020B0604020202020204"/>
              </a:rPr>
              <a:t>capacity and equipment to offer adequate emergency care and support systems </a:t>
            </a:r>
            <a:r>
              <a:rPr kumimoji="0" lang="en-GB" sz="1400" b="0" i="0" u="none" strike="noStrike" kern="1200" cap="none" spc="0" normalizeH="0" baseline="0" noProof="0">
                <a:ln>
                  <a:noFill/>
                </a:ln>
                <a:effectLst/>
                <a:uLnTx/>
                <a:uFillTx/>
                <a:latin typeface="Arial" panose="020B0604020202020204"/>
                <a:ea typeface="+mn-lt"/>
                <a:cs typeface="Arial" panose="020B0604020202020204"/>
              </a:rPr>
              <a:t>during and also after the EFS. </a:t>
            </a:r>
          </a:p>
        </p:txBody>
      </p:sp>
      <p:sp>
        <p:nvSpPr>
          <p:cNvPr id="9" name="Graphic 1092">
            <a:extLst>
              <a:ext uri="{FF2B5EF4-FFF2-40B4-BE49-F238E27FC236}">
                <a16:creationId xmlns:a16="http://schemas.microsoft.com/office/drawing/2014/main" id="{377000E6-9992-C2E8-053B-628007C05DD7}"/>
              </a:ext>
            </a:extLst>
          </p:cNvPr>
          <p:cNvSpPr/>
          <p:nvPr/>
        </p:nvSpPr>
        <p:spPr>
          <a:xfrm>
            <a:off x="638174" y="2447424"/>
            <a:ext cx="774066" cy="685280"/>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10" name="Graphic 9" descr="Hospital with solid fill">
            <a:extLst>
              <a:ext uri="{FF2B5EF4-FFF2-40B4-BE49-F238E27FC236}">
                <a16:creationId xmlns:a16="http://schemas.microsoft.com/office/drawing/2014/main" id="{410E125F-3A4B-BF29-3451-D34B45CFD0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1202" y="2559051"/>
            <a:ext cx="448010" cy="448010"/>
          </a:xfrm>
          <a:prstGeom prst="rect">
            <a:avLst/>
          </a:prstGeom>
        </p:spPr>
      </p:pic>
      <p:sp>
        <p:nvSpPr>
          <p:cNvPr id="14" name="Graphic 1092">
            <a:extLst>
              <a:ext uri="{FF2B5EF4-FFF2-40B4-BE49-F238E27FC236}">
                <a16:creationId xmlns:a16="http://schemas.microsoft.com/office/drawing/2014/main" id="{3A07587B-CC35-D176-68F4-966B04C70CE0}"/>
              </a:ext>
            </a:extLst>
          </p:cNvPr>
          <p:cNvSpPr/>
          <p:nvPr/>
        </p:nvSpPr>
        <p:spPr>
          <a:xfrm>
            <a:off x="4555090" y="2447424"/>
            <a:ext cx="774066" cy="685280"/>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15" name="Graphic 14" descr="Good Inventory with solid fill">
            <a:extLst>
              <a:ext uri="{FF2B5EF4-FFF2-40B4-BE49-F238E27FC236}">
                <a16:creationId xmlns:a16="http://schemas.microsoft.com/office/drawing/2014/main" id="{90F62311-1474-9C9E-FC13-B7E20B5CEE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39486" y="2587427"/>
            <a:ext cx="405275" cy="405275"/>
          </a:xfrm>
          <a:prstGeom prst="rect">
            <a:avLst/>
          </a:prstGeom>
        </p:spPr>
      </p:pic>
      <p:sp>
        <p:nvSpPr>
          <p:cNvPr id="17" name="Graphic 1092">
            <a:extLst>
              <a:ext uri="{FF2B5EF4-FFF2-40B4-BE49-F238E27FC236}">
                <a16:creationId xmlns:a16="http://schemas.microsoft.com/office/drawing/2014/main" id="{795BA9C0-CCCF-2352-9CC2-1CDF18BDA9E9}"/>
              </a:ext>
            </a:extLst>
          </p:cNvPr>
          <p:cNvSpPr/>
          <p:nvPr/>
        </p:nvSpPr>
        <p:spPr>
          <a:xfrm>
            <a:off x="8204201" y="2447424"/>
            <a:ext cx="774066" cy="685280"/>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18" name="Graphic 17" descr="Inpatient with solid fill">
            <a:extLst>
              <a:ext uri="{FF2B5EF4-FFF2-40B4-BE49-F238E27FC236}">
                <a16:creationId xmlns:a16="http://schemas.microsoft.com/office/drawing/2014/main" id="{D3DB5616-3C60-AC7B-2F78-BB05531B507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97813" y="2596643"/>
            <a:ext cx="386842" cy="386842"/>
          </a:xfrm>
          <a:prstGeom prst="rect">
            <a:avLst/>
          </a:prstGeom>
        </p:spPr>
      </p:pic>
      <p:sp>
        <p:nvSpPr>
          <p:cNvPr id="20" name="TextBox 19">
            <a:extLst>
              <a:ext uri="{FF2B5EF4-FFF2-40B4-BE49-F238E27FC236}">
                <a16:creationId xmlns:a16="http://schemas.microsoft.com/office/drawing/2014/main" id="{8FE8EF9A-D0E0-7986-6E2B-F8BEFE33B1BC}"/>
              </a:ext>
            </a:extLst>
          </p:cNvPr>
          <p:cNvSpPr txBox="1"/>
          <p:nvPr/>
        </p:nvSpPr>
        <p:spPr>
          <a:xfrm>
            <a:off x="638173" y="5350446"/>
            <a:ext cx="3620606" cy="455574"/>
          </a:xfrm>
          <a:prstGeom prst="rect">
            <a:avLst/>
          </a:prstGeom>
          <a:noFill/>
        </p:spPr>
        <p:txBody>
          <a:bodyPr wrap="square" lIns="0" tIns="0" rIns="0" bIns="0" anchor="t" anchorCtr="0">
            <a:spAutoFit/>
          </a:bodyPr>
          <a:lstStyle/>
          <a:p>
            <a:pPr marR="0" lvl="0" defTabSz="914400" rtl="0" eaLnBrk="1" fontAlgn="auto" latinLnBrk="0" hangingPunct="1">
              <a:lnSpc>
                <a:spcPct val="110000"/>
              </a:lnSpc>
              <a:buClrTx/>
              <a:buSzTx/>
              <a:tabLst/>
              <a:defRPr/>
            </a:pPr>
            <a:r>
              <a:rPr kumimoji="0" lang="en-GB" sz="1400" b="1"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Clinical staff </a:t>
            </a:r>
            <a:r>
              <a:rPr kumimoji="0" lang="en-GB" sz="1400"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should have </a:t>
            </a:r>
            <a:br>
              <a:rPr kumimoji="0" lang="en-GB" sz="1400" b="1"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br>
            <a:r>
              <a:rPr kumimoji="0" lang="en-GB" sz="1400" b="1"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experience in the therapeutic field </a:t>
            </a:r>
          </a:p>
        </p:txBody>
      </p:sp>
      <p:sp>
        <p:nvSpPr>
          <p:cNvPr id="21" name="TextBox 20">
            <a:extLst>
              <a:ext uri="{FF2B5EF4-FFF2-40B4-BE49-F238E27FC236}">
                <a16:creationId xmlns:a16="http://schemas.microsoft.com/office/drawing/2014/main" id="{F52D61C2-6462-09A9-6EAA-B76CBB4E2523}"/>
              </a:ext>
            </a:extLst>
          </p:cNvPr>
          <p:cNvSpPr txBox="1"/>
          <p:nvPr/>
        </p:nvSpPr>
        <p:spPr>
          <a:xfrm>
            <a:off x="4555090" y="5350446"/>
            <a:ext cx="3352800" cy="455574"/>
          </a:xfrm>
          <a:prstGeom prst="rect">
            <a:avLst/>
          </a:prstGeom>
          <a:noFill/>
        </p:spPr>
        <p:txBody>
          <a:bodyPr wrap="square" lIns="0" tIns="0" rIns="0" bIns="0" anchor="t" anchorCtr="0">
            <a:spAutoFit/>
          </a:bodyPr>
          <a:lstStyle/>
          <a:p>
            <a:pPr>
              <a:lnSpc>
                <a:spcPct val="110000"/>
              </a:lnSpc>
            </a:pPr>
            <a:r>
              <a:rPr lang="en-GB" sz="1400">
                <a:latin typeface="Arial" panose="020B0604020202020204" pitchFamily="34" charset="0"/>
                <a:ea typeface="MS PGothic" panose="020B0600070205080204" pitchFamily="34" charset="-128"/>
                <a:cs typeface="Arial" panose="020B0604020202020204" pitchFamily="34" charset="0"/>
              </a:rPr>
              <a:t>Ensure </a:t>
            </a:r>
            <a:r>
              <a:rPr lang="en-GB" sz="1400" b="1">
                <a:latin typeface="Arial" panose="020B0604020202020204" pitchFamily="34" charset="0"/>
                <a:ea typeface="MS PGothic" panose="020B0600070205080204" pitchFamily="34" charset="-128"/>
                <a:cs typeface="Arial" panose="020B0604020202020204" pitchFamily="34" charset="0"/>
              </a:rPr>
              <a:t>independence and </a:t>
            </a:r>
            <a:br>
              <a:rPr lang="en-GB" sz="1400" b="1">
                <a:latin typeface="Arial" panose="020B0604020202020204" pitchFamily="34" charset="0"/>
                <a:ea typeface="MS PGothic" panose="020B0600070205080204" pitchFamily="34" charset="-128"/>
                <a:cs typeface="Arial" panose="020B0604020202020204" pitchFamily="34" charset="0"/>
              </a:rPr>
            </a:br>
            <a:r>
              <a:rPr lang="en-GB" sz="1400" b="1">
                <a:latin typeface="Arial" panose="020B0604020202020204" pitchFamily="34" charset="0"/>
                <a:ea typeface="MS PGothic" panose="020B0600070205080204" pitchFamily="34" charset="-128"/>
                <a:cs typeface="Arial" panose="020B0604020202020204" pitchFamily="34" charset="0"/>
              </a:rPr>
              <a:t>transparency of clinical staff</a:t>
            </a:r>
          </a:p>
        </p:txBody>
      </p:sp>
      <p:sp>
        <p:nvSpPr>
          <p:cNvPr id="23" name="TextBox 22">
            <a:extLst>
              <a:ext uri="{FF2B5EF4-FFF2-40B4-BE49-F238E27FC236}">
                <a16:creationId xmlns:a16="http://schemas.microsoft.com/office/drawing/2014/main" id="{EDF95EDD-9F93-7A6F-C255-E885174CB75B}"/>
              </a:ext>
            </a:extLst>
          </p:cNvPr>
          <p:cNvSpPr txBox="1"/>
          <p:nvPr/>
        </p:nvSpPr>
        <p:spPr>
          <a:xfrm>
            <a:off x="8204201" y="5350446"/>
            <a:ext cx="3352800" cy="692562"/>
          </a:xfrm>
          <a:prstGeom prst="rect">
            <a:avLst/>
          </a:prstGeom>
          <a:noFill/>
        </p:spPr>
        <p:txBody>
          <a:bodyPr wrap="square" lIns="0" tIns="0" rIns="0" bIns="0" anchor="t" anchorCtr="0">
            <a:spAutoFit/>
          </a:bodyPr>
          <a:lstStyle/>
          <a:p>
            <a:pPr marR="0" lvl="0" defTabSz="914400" rtl="0" eaLnBrk="1" fontAlgn="auto" latinLnBrk="0" hangingPunct="1">
              <a:lnSpc>
                <a:spcPct val="110000"/>
              </a:lnSpc>
              <a:buClrTx/>
              <a:buSzTx/>
              <a:tabLst/>
              <a:defRPr/>
            </a:pPr>
            <a:r>
              <a:rPr kumimoji="0" lang="en-GB" sz="1400" b="0"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May have </a:t>
            </a:r>
            <a:r>
              <a:rPr kumimoji="0" lang="en-GB" sz="1400" b="1"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dedicated units or personnel </a:t>
            </a:r>
            <a:r>
              <a:rPr kumimoji="0" lang="en-GB" sz="1400" b="0"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specifically tasked with </a:t>
            </a:r>
            <a:r>
              <a:rPr kumimoji="0" lang="en-GB" sz="1400" b="1" i="0" u="none" strike="noStrike" kern="1200" cap="none" spc="0" normalizeH="0" baseline="0" noProof="0">
                <a:ln>
                  <a:noFill/>
                </a:ln>
                <a:effectLst/>
                <a:uLnTx/>
                <a:uFillTx/>
                <a:latin typeface="Arial" panose="020B0604020202020204" pitchFamily="34" charset="0"/>
                <a:ea typeface="MS PGothic" panose="020B0600070205080204" pitchFamily="34" charset="-128"/>
                <a:cs typeface="Arial" panose="020B0604020202020204" pitchFamily="34" charset="0"/>
              </a:rPr>
              <a:t>coordinating regulatory submissions and contracts.</a:t>
            </a:r>
          </a:p>
        </p:txBody>
      </p:sp>
      <p:sp>
        <p:nvSpPr>
          <p:cNvPr id="26" name="Graphic 1092">
            <a:extLst>
              <a:ext uri="{FF2B5EF4-FFF2-40B4-BE49-F238E27FC236}">
                <a16:creationId xmlns:a16="http://schemas.microsoft.com/office/drawing/2014/main" id="{B868577E-6676-FDBA-3494-A9634CD96747}"/>
              </a:ext>
            </a:extLst>
          </p:cNvPr>
          <p:cNvSpPr/>
          <p:nvPr/>
        </p:nvSpPr>
        <p:spPr>
          <a:xfrm>
            <a:off x="638174" y="4586769"/>
            <a:ext cx="774066" cy="685280"/>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27" name="Graphic 26" descr="Stethoscope with solid fill">
            <a:extLst>
              <a:ext uri="{FF2B5EF4-FFF2-40B4-BE49-F238E27FC236}">
                <a16:creationId xmlns:a16="http://schemas.microsoft.com/office/drawing/2014/main" id="{32E52FF0-C81D-FD7B-A004-86888F7C733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35704" y="4739906"/>
            <a:ext cx="379007" cy="379007"/>
          </a:xfrm>
          <a:prstGeom prst="rect">
            <a:avLst/>
          </a:prstGeom>
        </p:spPr>
      </p:pic>
      <p:sp>
        <p:nvSpPr>
          <p:cNvPr id="30" name="Graphic 1092">
            <a:extLst>
              <a:ext uri="{FF2B5EF4-FFF2-40B4-BE49-F238E27FC236}">
                <a16:creationId xmlns:a16="http://schemas.microsoft.com/office/drawing/2014/main" id="{98952FEB-7891-03F0-1030-48584BB6E119}"/>
              </a:ext>
            </a:extLst>
          </p:cNvPr>
          <p:cNvSpPr/>
          <p:nvPr/>
        </p:nvSpPr>
        <p:spPr>
          <a:xfrm>
            <a:off x="4555090" y="4586769"/>
            <a:ext cx="774066" cy="685280"/>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32" name="Graphic 31" descr="Needle with solid fill">
            <a:extLst>
              <a:ext uri="{FF2B5EF4-FFF2-40B4-BE49-F238E27FC236}">
                <a16:creationId xmlns:a16="http://schemas.microsoft.com/office/drawing/2014/main" id="{88E8D32C-D68F-BD8F-5212-C90AC232554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41204" y="4728490"/>
            <a:ext cx="401838" cy="401838"/>
          </a:xfrm>
          <a:prstGeom prst="rect">
            <a:avLst/>
          </a:prstGeom>
        </p:spPr>
      </p:pic>
      <p:sp>
        <p:nvSpPr>
          <p:cNvPr id="34" name="Graphic 1092">
            <a:extLst>
              <a:ext uri="{FF2B5EF4-FFF2-40B4-BE49-F238E27FC236}">
                <a16:creationId xmlns:a16="http://schemas.microsoft.com/office/drawing/2014/main" id="{45C675DE-3AC3-FE1D-4824-F41B3E4D8447}"/>
              </a:ext>
            </a:extLst>
          </p:cNvPr>
          <p:cNvSpPr/>
          <p:nvPr/>
        </p:nvSpPr>
        <p:spPr>
          <a:xfrm>
            <a:off x="8204201" y="4586769"/>
            <a:ext cx="774066" cy="685280"/>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tlCol="0" anchor="ctr"/>
          <a:lstStyle/>
          <a:p>
            <a:endParaRPr lang="en-GB"/>
          </a:p>
        </p:txBody>
      </p:sp>
      <p:pic>
        <p:nvPicPr>
          <p:cNvPr id="35" name="Graphic 34">
            <a:extLst>
              <a:ext uri="{FF2B5EF4-FFF2-40B4-BE49-F238E27FC236}">
                <a16:creationId xmlns:a16="http://schemas.microsoft.com/office/drawing/2014/main" id="{8336187A-40DF-5135-3C95-4C4392C6C8C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412365" y="4750540"/>
            <a:ext cx="357739" cy="357739"/>
          </a:xfrm>
          <a:prstGeom prst="rect">
            <a:avLst/>
          </a:prstGeom>
        </p:spPr>
      </p:pic>
    </p:spTree>
    <p:extLst>
      <p:ext uri="{BB962C8B-B14F-4D97-AF65-F5344CB8AC3E}">
        <p14:creationId xmlns:p14="http://schemas.microsoft.com/office/powerpoint/2010/main" val="2010955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52F489A-3091-A958-39A9-AA7D2AC5746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6" name="think-cell data - do not delete" hidden="1">
                        <a:extLst>
                          <a:ext uri="{FF2B5EF4-FFF2-40B4-BE49-F238E27FC236}">
                            <a16:creationId xmlns:a16="http://schemas.microsoft.com/office/drawing/2014/main" id="{752F489A-3091-A958-39A9-AA7D2AC5746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E3B74E2B-AB68-15CD-77BF-C8E9991A1434}"/>
              </a:ext>
            </a:extLst>
          </p:cNvPr>
          <p:cNvSpPr>
            <a:spLocks noGrp="1"/>
          </p:cNvSpPr>
          <p:nvPr>
            <p:ph idx="10"/>
          </p:nvPr>
        </p:nvSpPr>
        <p:spPr>
          <a:xfrm>
            <a:off x="665113" y="481905"/>
            <a:ext cx="9520422" cy="599931"/>
          </a:xfrm>
        </p:spPr>
        <p:txBody>
          <a:bodyPr/>
          <a:lstStyle/>
          <a:p>
            <a:r>
              <a:rPr lang="en-GB"/>
              <a:t>Process Goals and Considerations</a:t>
            </a:r>
          </a:p>
        </p:txBody>
      </p:sp>
      <p:sp>
        <p:nvSpPr>
          <p:cNvPr id="31" name="Text Placeholder 2">
            <a:extLst>
              <a:ext uri="{FF2B5EF4-FFF2-40B4-BE49-F238E27FC236}">
                <a16:creationId xmlns:a16="http://schemas.microsoft.com/office/drawing/2014/main" id="{0996609D-5F45-87A3-C1A9-1E4C268D010B}"/>
              </a:ext>
            </a:extLst>
          </p:cNvPr>
          <p:cNvSpPr txBox="1">
            <a:spLocks/>
          </p:cNvSpPr>
          <p:nvPr/>
        </p:nvSpPr>
        <p:spPr>
          <a:xfrm>
            <a:off x="2877733" y="4001352"/>
            <a:ext cx="2067990" cy="1483740"/>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GB" sz="1800" b="1" baseline="0">
                <a:solidFill>
                  <a:srgbClr val="1E2C4C"/>
                </a:solidFill>
              </a:rPr>
              <a:t>Accelerated</a:t>
            </a:r>
            <a:br>
              <a:rPr lang="en-GB" sz="1800" b="1" baseline="0">
                <a:solidFill>
                  <a:srgbClr val="1E2C4C"/>
                </a:solidFill>
              </a:rPr>
            </a:br>
            <a:r>
              <a:rPr lang="en-GB" sz="1800">
                <a:solidFill>
                  <a:srgbClr val="1E2C4C"/>
                </a:solidFill>
              </a:rPr>
              <a:t>EFS Process</a:t>
            </a:r>
            <a:br>
              <a:rPr lang="en-GB" sz="1800">
                <a:solidFill>
                  <a:srgbClr val="1E2C4C"/>
                </a:solidFill>
              </a:rPr>
            </a:br>
            <a:r>
              <a:rPr lang="en-GB" sz="1800" b="1" baseline="0">
                <a:solidFill>
                  <a:srgbClr val="1E2C4C"/>
                </a:solidFill>
              </a:rPr>
              <a:t>(~30% reduction </a:t>
            </a:r>
            <a:r>
              <a:rPr lang="en-GB" sz="1800">
                <a:ea typeface="Arial"/>
                <a:cs typeface="Arial"/>
              </a:rPr>
              <a:t>​</a:t>
            </a:r>
            <a:br>
              <a:rPr lang="en-GB" sz="1800">
                <a:ea typeface="Arial"/>
                <a:cs typeface="Arial"/>
              </a:rPr>
            </a:br>
            <a:r>
              <a:rPr lang="en-GB" sz="1800" b="1" baseline="0">
                <a:solidFill>
                  <a:srgbClr val="1E2C4C"/>
                </a:solidFill>
              </a:rPr>
              <a:t>in review times</a:t>
            </a:r>
            <a:r>
              <a:rPr lang="en-GB" sz="1800">
                <a:solidFill>
                  <a:srgbClr val="1E2C4C"/>
                </a:solidFill>
              </a:rPr>
              <a:t>) </a:t>
            </a:r>
            <a:endParaRPr lang="en-US" sz="1800">
              <a:solidFill>
                <a:schemeClr val="tx1"/>
              </a:solidFill>
              <a:cs typeface="Arial"/>
            </a:endParaRPr>
          </a:p>
        </p:txBody>
      </p:sp>
      <p:sp>
        <p:nvSpPr>
          <p:cNvPr id="32" name="Text Placeholder 2">
            <a:extLst>
              <a:ext uri="{FF2B5EF4-FFF2-40B4-BE49-F238E27FC236}">
                <a16:creationId xmlns:a16="http://schemas.microsoft.com/office/drawing/2014/main" id="{E16170DB-96F5-D3C6-A49E-DE8A3B64F986}"/>
              </a:ext>
            </a:extLst>
          </p:cNvPr>
          <p:cNvSpPr txBox="1">
            <a:spLocks/>
          </p:cNvSpPr>
          <p:nvPr/>
        </p:nvSpPr>
        <p:spPr>
          <a:xfrm>
            <a:off x="5090303" y="4001352"/>
            <a:ext cx="2067990" cy="1816138"/>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US" sz="1800">
                <a:solidFill>
                  <a:schemeClr val="tx1"/>
                </a:solidFill>
              </a:rPr>
              <a:t>Streamlined Templates /</a:t>
            </a:r>
            <a:br>
              <a:rPr lang="en-US" sz="1800">
                <a:solidFill>
                  <a:schemeClr val="tx1"/>
                </a:solidFill>
              </a:rPr>
            </a:br>
            <a:r>
              <a:rPr lang="en-US" sz="1800">
                <a:solidFill>
                  <a:schemeClr val="tx1"/>
                </a:solidFill>
              </a:rPr>
              <a:t>Checklists and Performance Metrics</a:t>
            </a:r>
            <a:endParaRPr lang="en-US" sz="1800">
              <a:solidFill>
                <a:schemeClr val="tx1"/>
              </a:solidFill>
              <a:cs typeface="Arial"/>
            </a:endParaRPr>
          </a:p>
        </p:txBody>
      </p:sp>
      <p:sp>
        <p:nvSpPr>
          <p:cNvPr id="34" name="Text Placeholder 2">
            <a:extLst>
              <a:ext uri="{FF2B5EF4-FFF2-40B4-BE49-F238E27FC236}">
                <a16:creationId xmlns:a16="http://schemas.microsoft.com/office/drawing/2014/main" id="{2F9778A6-E052-D803-B3CE-0BA0B3C0FDCE}"/>
              </a:ext>
            </a:extLst>
          </p:cNvPr>
          <p:cNvSpPr txBox="1">
            <a:spLocks/>
          </p:cNvSpPr>
          <p:nvPr/>
        </p:nvSpPr>
        <p:spPr>
          <a:xfrm>
            <a:off x="9515443" y="4001352"/>
            <a:ext cx="2067990" cy="1305229"/>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lnSpc>
                <a:spcPct val="120000"/>
              </a:lnSpc>
              <a:spcBef>
                <a:spcPts val="600"/>
              </a:spcBef>
              <a:buFont typeface="Wingdings"/>
              <a:buChar char="ü"/>
            </a:pPr>
            <a:r>
              <a:rPr lang="en-GB" sz="1800">
                <a:solidFill>
                  <a:schemeClr val="tx1"/>
                </a:solidFill>
                <a:cs typeface="Arial"/>
              </a:rPr>
              <a:t>Timely </a:t>
            </a:r>
            <a:endParaRPr lang="en-US" sz="1800"/>
          </a:p>
          <a:p>
            <a:pPr marL="285750" indent="-285750" algn="l">
              <a:lnSpc>
                <a:spcPct val="120000"/>
              </a:lnSpc>
              <a:spcBef>
                <a:spcPts val="600"/>
              </a:spcBef>
              <a:buFont typeface="Wingdings"/>
              <a:buChar char="ü"/>
            </a:pPr>
            <a:r>
              <a:rPr lang="en-GB" sz="1800">
                <a:solidFill>
                  <a:schemeClr val="tx1"/>
                </a:solidFill>
                <a:cs typeface="Arial"/>
              </a:rPr>
              <a:t>Efficient </a:t>
            </a:r>
          </a:p>
          <a:p>
            <a:pPr marL="285750" indent="-285750" algn="l">
              <a:lnSpc>
                <a:spcPct val="120000"/>
              </a:lnSpc>
              <a:spcBef>
                <a:spcPts val="600"/>
              </a:spcBef>
              <a:buFont typeface="Wingdings"/>
              <a:buChar char="ü"/>
            </a:pPr>
            <a:r>
              <a:rPr lang="en-GB" sz="1800">
                <a:solidFill>
                  <a:schemeClr val="tx1"/>
                </a:solidFill>
                <a:cs typeface="Arial"/>
              </a:rPr>
              <a:t>Collaborative</a:t>
            </a:r>
          </a:p>
        </p:txBody>
      </p:sp>
      <p:sp>
        <p:nvSpPr>
          <p:cNvPr id="36" name="Text Placeholder 2">
            <a:extLst>
              <a:ext uri="{FF2B5EF4-FFF2-40B4-BE49-F238E27FC236}">
                <a16:creationId xmlns:a16="http://schemas.microsoft.com/office/drawing/2014/main" id="{DDD3D5FD-C703-6118-4628-CAB420F1D961}"/>
              </a:ext>
            </a:extLst>
          </p:cNvPr>
          <p:cNvSpPr txBox="1">
            <a:spLocks/>
          </p:cNvSpPr>
          <p:nvPr/>
        </p:nvSpPr>
        <p:spPr>
          <a:xfrm>
            <a:off x="665163" y="4001352"/>
            <a:ext cx="2067990" cy="1151341"/>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US" sz="1800">
                <a:solidFill>
                  <a:schemeClr val="tx1"/>
                </a:solidFill>
              </a:rPr>
              <a:t>Enhance </a:t>
            </a:r>
            <a:br>
              <a:rPr lang="en-US" sz="1800"/>
            </a:br>
            <a:r>
              <a:rPr lang="en-US" sz="1800">
                <a:solidFill>
                  <a:schemeClr val="tx1"/>
                </a:solidFill>
              </a:rPr>
              <a:t>Early Dialogue</a:t>
            </a:r>
            <a:br>
              <a:rPr lang="en-US" sz="1800"/>
            </a:br>
            <a:r>
              <a:rPr lang="en-US" sz="1800">
                <a:solidFill>
                  <a:schemeClr val="tx1"/>
                </a:solidFill>
              </a:rPr>
              <a:t>Options </a:t>
            </a:r>
          </a:p>
        </p:txBody>
      </p:sp>
      <p:sp>
        <p:nvSpPr>
          <p:cNvPr id="37" name="Text Placeholder 2">
            <a:extLst>
              <a:ext uri="{FF2B5EF4-FFF2-40B4-BE49-F238E27FC236}">
                <a16:creationId xmlns:a16="http://schemas.microsoft.com/office/drawing/2014/main" id="{2FEBA989-8A03-4A9B-5E5F-411A94E53BF2}"/>
              </a:ext>
            </a:extLst>
          </p:cNvPr>
          <p:cNvSpPr txBox="1">
            <a:spLocks/>
          </p:cNvSpPr>
          <p:nvPr/>
        </p:nvSpPr>
        <p:spPr>
          <a:xfrm>
            <a:off x="7302873" y="4001352"/>
            <a:ext cx="2067990" cy="1151341"/>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US" sz="1800">
                <a:solidFill>
                  <a:schemeClr val="tx1"/>
                </a:solidFill>
              </a:rPr>
              <a:t>Parallel NCA</a:t>
            </a:r>
            <a:br>
              <a:rPr lang="en-US" sz="1800"/>
            </a:br>
            <a:r>
              <a:rPr lang="en-US" sz="1800">
                <a:solidFill>
                  <a:schemeClr val="tx1"/>
                </a:solidFill>
              </a:rPr>
              <a:t>&amp; EC Review</a:t>
            </a:r>
            <a:br>
              <a:rPr lang="en-US" sz="1800">
                <a:solidFill>
                  <a:schemeClr val="tx1"/>
                </a:solidFill>
              </a:rPr>
            </a:br>
            <a:r>
              <a:rPr lang="en-US" sz="1800">
                <a:solidFill>
                  <a:schemeClr val="tx1"/>
                </a:solidFill>
              </a:rPr>
              <a:t>where Possible </a:t>
            </a:r>
          </a:p>
        </p:txBody>
      </p:sp>
      <p:grpSp>
        <p:nvGrpSpPr>
          <p:cNvPr id="40" name="Group 39">
            <a:extLst>
              <a:ext uri="{FF2B5EF4-FFF2-40B4-BE49-F238E27FC236}">
                <a16:creationId xmlns:a16="http://schemas.microsoft.com/office/drawing/2014/main" id="{DFCB7412-2816-6318-62B7-A04E62B71817}"/>
              </a:ext>
            </a:extLst>
          </p:cNvPr>
          <p:cNvGrpSpPr/>
          <p:nvPr/>
        </p:nvGrpSpPr>
        <p:grpSpPr>
          <a:xfrm>
            <a:off x="1061634" y="2450507"/>
            <a:ext cx="1275048" cy="1128798"/>
            <a:chOff x="1041400" y="1704975"/>
            <a:chExt cx="918658" cy="813286"/>
          </a:xfrm>
        </p:grpSpPr>
        <p:sp>
          <p:nvSpPr>
            <p:cNvPr id="41" name="Graphic 1092">
              <a:extLst>
                <a:ext uri="{FF2B5EF4-FFF2-40B4-BE49-F238E27FC236}">
                  <a16:creationId xmlns:a16="http://schemas.microsoft.com/office/drawing/2014/main" id="{03298341-164E-FF13-90DA-FDCF2D65E75E}"/>
                </a:ext>
              </a:extLst>
            </p:cNvPr>
            <p:cNvSpPr/>
            <p:nvPr/>
          </p:nvSpPr>
          <p:spPr>
            <a:xfrm>
              <a:off x="1041400" y="1704975"/>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a:solidFill>
                  <a:srgbClr val="FFFFFF"/>
                </a:solidFill>
              </a:endParaRPr>
            </a:p>
          </p:txBody>
        </p:sp>
        <p:pic>
          <p:nvPicPr>
            <p:cNvPr id="42" name="Graphic 41">
              <a:extLst>
                <a:ext uri="{FF2B5EF4-FFF2-40B4-BE49-F238E27FC236}">
                  <a16:creationId xmlns:a16="http://schemas.microsoft.com/office/drawing/2014/main" id="{1F0070C8-D016-D74A-B4E7-83FDA4F943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37259" y="1826187"/>
              <a:ext cx="570861" cy="570862"/>
            </a:xfrm>
            <a:prstGeom prst="rect">
              <a:avLst/>
            </a:prstGeom>
          </p:spPr>
        </p:pic>
      </p:grpSp>
      <p:grpSp>
        <p:nvGrpSpPr>
          <p:cNvPr id="43" name="Group 42">
            <a:extLst>
              <a:ext uri="{FF2B5EF4-FFF2-40B4-BE49-F238E27FC236}">
                <a16:creationId xmlns:a16="http://schemas.microsoft.com/office/drawing/2014/main" id="{56C544C0-5AA3-77C1-D3AA-30FCCD5EAA98}"/>
              </a:ext>
            </a:extLst>
          </p:cNvPr>
          <p:cNvGrpSpPr/>
          <p:nvPr/>
        </p:nvGrpSpPr>
        <p:grpSpPr>
          <a:xfrm>
            <a:off x="5486774" y="2450507"/>
            <a:ext cx="1275048" cy="1128798"/>
            <a:chOff x="3339036" y="1704975"/>
            <a:chExt cx="918658" cy="813286"/>
          </a:xfrm>
        </p:grpSpPr>
        <p:sp>
          <p:nvSpPr>
            <p:cNvPr id="44" name="Graphic 1092">
              <a:extLst>
                <a:ext uri="{FF2B5EF4-FFF2-40B4-BE49-F238E27FC236}">
                  <a16:creationId xmlns:a16="http://schemas.microsoft.com/office/drawing/2014/main" id="{5EE7D16F-ABA2-12BC-2115-C9A2AF636351}"/>
                </a:ext>
              </a:extLst>
            </p:cNvPr>
            <p:cNvSpPr/>
            <p:nvPr/>
          </p:nvSpPr>
          <p:spPr>
            <a:xfrm>
              <a:off x="3339036" y="1704975"/>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b="1">
                <a:solidFill>
                  <a:srgbClr val="FFFFFF"/>
                </a:solidFill>
              </a:endParaRPr>
            </a:p>
          </p:txBody>
        </p:sp>
        <p:pic>
          <p:nvPicPr>
            <p:cNvPr id="45" name="Graphic 44">
              <a:extLst>
                <a:ext uri="{FF2B5EF4-FFF2-40B4-BE49-F238E27FC236}">
                  <a16:creationId xmlns:a16="http://schemas.microsoft.com/office/drawing/2014/main" id="{3873AB45-33AE-6FA4-3F31-6E972878B3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41639" y="1854893"/>
              <a:ext cx="513452" cy="513451"/>
            </a:xfrm>
            <a:prstGeom prst="rect">
              <a:avLst/>
            </a:prstGeom>
          </p:spPr>
        </p:pic>
      </p:grpSp>
      <p:grpSp>
        <p:nvGrpSpPr>
          <p:cNvPr id="46" name="Group 45">
            <a:extLst>
              <a:ext uri="{FF2B5EF4-FFF2-40B4-BE49-F238E27FC236}">
                <a16:creationId xmlns:a16="http://schemas.microsoft.com/office/drawing/2014/main" id="{34E8393F-CAAC-13C0-D20C-1DAFBF9306CF}"/>
              </a:ext>
            </a:extLst>
          </p:cNvPr>
          <p:cNvGrpSpPr/>
          <p:nvPr/>
        </p:nvGrpSpPr>
        <p:grpSpPr>
          <a:xfrm>
            <a:off x="3274204" y="2450507"/>
            <a:ext cx="1275048" cy="1128798"/>
            <a:chOff x="5636672" y="1704975"/>
            <a:chExt cx="918658" cy="813286"/>
          </a:xfrm>
        </p:grpSpPr>
        <p:sp>
          <p:nvSpPr>
            <p:cNvPr id="50" name="Graphic 1092">
              <a:extLst>
                <a:ext uri="{FF2B5EF4-FFF2-40B4-BE49-F238E27FC236}">
                  <a16:creationId xmlns:a16="http://schemas.microsoft.com/office/drawing/2014/main" id="{03ADF04E-2D33-309D-929E-6165339D9CF6}"/>
                </a:ext>
              </a:extLst>
            </p:cNvPr>
            <p:cNvSpPr/>
            <p:nvPr/>
          </p:nvSpPr>
          <p:spPr>
            <a:xfrm>
              <a:off x="5636672" y="1704975"/>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1400" b="1">
                <a:solidFill>
                  <a:srgbClr val="FFFFFF"/>
                </a:solidFill>
              </a:endParaRPr>
            </a:p>
          </p:txBody>
        </p:sp>
        <p:pic>
          <p:nvPicPr>
            <p:cNvPr id="51" name="Graphic 50">
              <a:extLst>
                <a:ext uri="{FF2B5EF4-FFF2-40B4-BE49-F238E27FC236}">
                  <a16:creationId xmlns:a16="http://schemas.microsoft.com/office/drawing/2014/main" id="{B6FE9268-FF70-F53D-B828-82A7918F58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74243" y="1867000"/>
              <a:ext cx="489236" cy="489236"/>
            </a:xfrm>
            <a:prstGeom prst="rect">
              <a:avLst/>
            </a:prstGeom>
          </p:spPr>
        </p:pic>
      </p:grpSp>
      <p:grpSp>
        <p:nvGrpSpPr>
          <p:cNvPr id="52" name="Group 51">
            <a:extLst>
              <a:ext uri="{FF2B5EF4-FFF2-40B4-BE49-F238E27FC236}">
                <a16:creationId xmlns:a16="http://schemas.microsoft.com/office/drawing/2014/main" id="{080D208C-DB73-BC08-D0C9-E86B1FE5ABF1}"/>
              </a:ext>
            </a:extLst>
          </p:cNvPr>
          <p:cNvGrpSpPr/>
          <p:nvPr/>
        </p:nvGrpSpPr>
        <p:grpSpPr>
          <a:xfrm>
            <a:off x="7699344" y="2450507"/>
            <a:ext cx="1275048" cy="1128798"/>
            <a:chOff x="7847732" y="2205038"/>
            <a:chExt cx="918658" cy="813286"/>
          </a:xfrm>
        </p:grpSpPr>
        <p:sp>
          <p:nvSpPr>
            <p:cNvPr id="53" name="Graphic 1092">
              <a:extLst>
                <a:ext uri="{FF2B5EF4-FFF2-40B4-BE49-F238E27FC236}">
                  <a16:creationId xmlns:a16="http://schemas.microsoft.com/office/drawing/2014/main" id="{6672CAC1-694C-2923-CAC9-7C6F8E92E76B}"/>
                </a:ext>
              </a:extLst>
            </p:cNvPr>
            <p:cNvSpPr/>
            <p:nvPr/>
          </p:nvSpPr>
          <p:spPr>
            <a:xfrm>
              <a:off x="7847732" y="2205038"/>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b="1">
                <a:solidFill>
                  <a:srgbClr val="FFFFFF"/>
                </a:solidFill>
              </a:endParaRPr>
            </a:p>
          </p:txBody>
        </p:sp>
        <p:pic>
          <p:nvPicPr>
            <p:cNvPr id="54" name="Graphic 53">
              <a:extLst>
                <a:ext uri="{FF2B5EF4-FFF2-40B4-BE49-F238E27FC236}">
                  <a16:creationId xmlns:a16="http://schemas.microsoft.com/office/drawing/2014/main" id="{A781D6C7-BCAC-5653-8D9A-BA72393AD5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051147" y="2458733"/>
              <a:ext cx="511828" cy="305898"/>
            </a:xfrm>
            <a:prstGeom prst="rect">
              <a:avLst/>
            </a:prstGeom>
          </p:spPr>
        </p:pic>
      </p:grpSp>
      <p:grpSp>
        <p:nvGrpSpPr>
          <p:cNvPr id="55" name="Group 54">
            <a:extLst>
              <a:ext uri="{FF2B5EF4-FFF2-40B4-BE49-F238E27FC236}">
                <a16:creationId xmlns:a16="http://schemas.microsoft.com/office/drawing/2014/main" id="{011418D7-BC23-9EFB-411F-8ECFACE20481}"/>
              </a:ext>
            </a:extLst>
          </p:cNvPr>
          <p:cNvGrpSpPr/>
          <p:nvPr/>
        </p:nvGrpSpPr>
        <p:grpSpPr>
          <a:xfrm>
            <a:off x="9911914" y="2450507"/>
            <a:ext cx="1275048" cy="1128798"/>
            <a:chOff x="10058795" y="2205038"/>
            <a:chExt cx="918658" cy="813286"/>
          </a:xfrm>
        </p:grpSpPr>
        <p:sp>
          <p:nvSpPr>
            <p:cNvPr id="56" name="Graphic 1092">
              <a:extLst>
                <a:ext uri="{FF2B5EF4-FFF2-40B4-BE49-F238E27FC236}">
                  <a16:creationId xmlns:a16="http://schemas.microsoft.com/office/drawing/2014/main" id="{89F5F4F3-EEE6-6C3C-3B58-3C931B241CB7}"/>
                </a:ext>
              </a:extLst>
            </p:cNvPr>
            <p:cNvSpPr/>
            <p:nvPr/>
          </p:nvSpPr>
          <p:spPr>
            <a:xfrm>
              <a:off x="10058795" y="2205038"/>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a:solidFill>
                  <a:srgbClr val="FFFFFF"/>
                </a:solidFill>
              </a:endParaRPr>
            </a:p>
          </p:txBody>
        </p:sp>
        <p:pic>
          <p:nvPicPr>
            <p:cNvPr id="57" name="Graphic 56">
              <a:extLst>
                <a:ext uri="{FF2B5EF4-FFF2-40B4-BE49-F238E27FC236}">
                  <a16:creationId xmlns:a16="http://schemas.microsoft.com/office/drawing/2014/main" id="{65970A33-53A6-35E4-8518-C3EFA628D69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297163" y="2382852"/>
              <a:ext cx="471202" cy="413738"/>
            </a:xfrm>
            <a:prstGeom prst="rect">
              <a:avLst/>
            </a:prstGeom>
          </p:spPr>
        </p:pic>
      </p:grpSp>
      <p:sp>
        <p:nvSpPr>
          <p:cNvPr id="58" name="Freeform: Shape 57">
            <a:extLst>
              <a:ext uri="{FF2B5EF4-FFF2-40B4-BE49-F238E27FC236}">
                <a16:creationId xmlns:a16="http://schemas.microsoft.com/office/drawing/2014/main" id="{E72828D3-5F54-03B2-27B4-6FDFB0785F54}"/>
              </a:ext>
            </a:extLst>
          </p:cNvPr>
          <p:cNvSpPr/>
          <p:nvPr/>
        </p:nvSpPr>
        <p:spPr>
          <a:xfrm>
            <a:off x="2644205" y="28592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59" name="Freeform: Shape 58">
            <a:extLst>
              <a:ext uri="{FF2B5EF4-FFF2-40B4-BE49-F238E27FC236}">
                <a16:creationId xmlns:a16="http://schemas.microsoft.com/office/drawing/2014/main" id="{D38055F4-173F-0F55-D9E6-CC47B00D41BD}"/>
              </a:ext>
            </a:extLst>
          </p:cNvPr>
          <p:cNvSpPr/>
          <p:nvPr/>
        </p:nvSpPr>
        <p:spPr>
          <a:xfrm>
            <a:off x="4856775" y="28592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60" name="Freeform: Shape 59">
            <a:extLst>
              <a:ext uri="{FF2B5EF4-FFF2-40B4-BE49-F238E27FC236}">
                <a16:creationId xmlns:a16="http://schemas.microsoft.com/office/drawing/2014/main" id="{F8BE1ED6-A5CB-E37E-30FA-1023D469F707}"/>
              </a:ext>
            </a:extLst>
          </p:cNvPr>
          <p:cNvSpPr/>
          <p:nvPr/>
        </p:nvSpPr>
        <p:spPr>
          <a:xfrm>
            <a:off x="7069345" y="28592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61" name="Freeform: Shape 60">
            <a:extLst>
              <a:ext uri="{FF2B5EF4-FFF2-40B4-BE49-F238E27FC236}">
                <a16:creationId xmlns:a16="http://schemas.microsoft.com/office/drawing/2014/main" id="{FBEE1062-8BF0-8A3D-E139-79864FB02F0D}"/>
              </a:ext>
            </a:extLst>
          </p:cNvPr>
          <p:cNvSpPr/>
          <p:nvPr/>
        </p:nvSpPr>
        <p:spPr>
          <a:xfrm>
            <a:off x="9281915" y="28592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Tree>
    <p:extLst>
      <p:ext uri="{BB962C8B-B14F-4D97-AF65-F5344CB8AC3E}">
        <p14:creationId xmlns:p14="http://schemas.microsoft.com/office/powerpoint/2010/main" val="3731704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2EBE8-9974-3A4C-E724-92AFE8AA92C8}"/>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D56E047-6BCF-4F8D-7917-E855CBEC55E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6" name="think-cell data - do not delete" hidden="1">
                        <a:extLst>
                          <a:ext uri="{FF2B5EF4-FFF2-40B4-BE49-F238E27FC236}">
                            <a16:creationId xmlns:a16="http://schemas.microsoft.com/office/drawing/2014/main" id="{8D56E047-6BCF-4F8D-7917-E855CBEC55E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7ABC269F-23DA-7458-EB9B-8B8567F548ED}"/>
              </a:ext>
            </a:extLst>
          </p:cNvPr>
          <p:cNvSpPr txBox="1"/>
          <p:nvPr/>
        </p:nvSpPr>
        <p:spPr>
          <a:xfrm>
            <a:off x="638730" y="5778500"/>
            <a:ext cx="10914540" cy="495299"/>
          </a:xfrm>
          <a:prstGeom prst="roundRect">
            <a:avLst>
              <a:gd name="adj" fmla="val 50000"/>
            </a:avLst>
          </a:prstGeom>
          <a:gradFill flip="none" rotWithShape="1">
            <a:gsLst>
              <a:gs pos="15000">
                <a:srgbClr val="492777"/>
              </a:gs>
              <a:gs pos="87000">
                <a:srgbClr val="8D4996"/>
              </a:gs>
            </a:gsLst>
            <a:lin ang="18900000" scaled="1"/>
            <a:tileRect/>
          </a:grad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Arial"/>
                <a:ea typeface="+mn-ea"/>
                <a:cs typeface="+mn-cs"/>
              </a:rPr>
              <a:t>Target 30% Reduction in Overall Process Timelines Compared to Current MDR</a:t>
            </a:r>
          </a:p>
        </p:txBody>
      </p:sp>
      <p:grpSp>
        <p:nvGrpSpPr>
          <p:cNvPr id="162" name="Group 161">
            <a:extLst>
              <a:ext uri="{FF2B5EF4-FFF2-40B4-BE49-F238E27FC236}">
                <a16:creationId xmlns:a16="http://schemas.microsoft.com/office/drawing/2014/main" id="{0F3FADE2-DF1C-6590-A369-3060847D01B7}"/>
              </a:ext>
            </a:extLst>
          </p:cNvPr>
          <p:cNvGrpSpPr/>
          <p:nvPr/>
        </p:nvGrpSpPr>
        <p:grpSpPr>
          <a:xfrm>
            <a:off x="638729" y="1704975"/>
            <a:ext cx="11054679" cy="369332"/>
            <a:chOff x="638729" y="1704975"/>
            <a:chExt cx="11054679" cy="369332"/>
          </a:xfrm>
        </p:grpSpPr>
        <p:cxnSp>
          <p:nvCxnSpPr>
            <p:cNvPr id="20" name="Straight Arrow Connector 19">
              <a:extLst>
                <a:ext uri="{FF2B5EF4-FFF2-40B4-BE49-F238E27FC236}">
                  <a16:creationId xmlns:a16="http://schemas.microsoft.com/office/drawing/2014/main" id="{F57BE6ED-C0F3-02CD-C682-94B2DE1C3171}"/>
                </a:ext>
              </a:extLst>
            </p:cNvPr>
            <p:cNvCxnSpPr>
              <a:cxnSpLocks/>
            </p:cNvCxnSpPr>
            <p:nvPr/>
          </p:nvCxnSpPr>
          <p:spPr>
            <a:xfrm>
              <a:off x="638729" y="1874252"/>
              <a:ext cx="4305804"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E5689F7-9B76-91D3-67BD-295FDB97C161}"/>
                </a:ext>
              </a:extLst>
            </p:cNvPr>
            <p:cNvSpPr txBox="1"/>
            <p:nvPr/>
          </p:nvSpPr>
          <p:spPr>
            <a:xfrm>
              <a:off x="1820852" y="1704975"/>
              <a:ext cx="1941557" cy="369332"/>
            </a:xfrm>
            <a:prstGeom prst="rect">
              <a:avLst/>
            </a:prstGeom>
            <a:solidFill>
              <a:srgbClr val="FFFFFF"/>
            </a:solidFill>
          </p:spPr>
          <p:txBody>
            <a:bodyPr wrap="none" rtlCol="0">
              <a:spAutoFit/>
            </a:bodyPr>
            <a:lstStyle/>
            <a:p>
              <a:pPr algn="ctr"/>
              <a:r>
                <a:rPr lang="en-GB" b="1">
                  <a:solidFill>
                    <a:schemeClr val="tx2"/>
                  </a:solidFill>
                </a:rPr>
                <a:t>Pre-Submission</a:t>
              </a:r>
            </a:p>
          </p:txBody>
        </p:sp>
        <p:cxnSp>
          <p:nvCxnSpPr>
            <p:cNvPr id="23" name="Straight Arrow Connector 22">
              <a:extLst>
                <a:ext uri="{FF2B5EF4-FFF2-40B4-BE49-F238E27FC236}">
                  <a16:creationId xmlns:a16="http://schemas.microsoft.com/office/drawing/2014/main" id="{C4B35FEB-3AD8-A630-6CED-E2B8412299BF}"/>
                </a:ext>
              </a:extLst>
            </p:cNvPr>
            <p:cNvCxnSpPr>
              <a:cxnSpLocks/>
            </p:cNvCxnSpPr>
            <p:nvPr/>
          </p:nvCxnSpPr>
          <p:spPr>
            <a:xfrm>
              <a:off x="5045929" y="1874252"/>
              <a:ext cx="6647479"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46D8711-DA9F-D8B7-D0D8-2BD6E9DA8A11}"/>
                </a:ext>
              </a:extLst>
            </p:cNvPr>
            <p:cNvSpPr txBox="1"/>
            <p:nvPr/>
          </p:nvSpPr>
          <p:spPr>
            <a:xfrm>
              <a:off x="7048036" y="1704975"/>
              <a:ext cx="2582759" cy="369332"/>
            </a:xfrm>
            <a:prstGeom prst="rect">
              <a:avLst/>
            </a:prstGeom>
            <a:solidFill>
              <a:srgbClr val="FFFFFF"/>
            </a:solidFill>
          </p:spPr>
          <p:txBody>
            <a:bodyPr wrap="none" rtlCol="0">
              <a:spAutoFit/>
            </a:bodyPr>
            <a:lstStyle/>
            <a:p>
              <a:pPr algn="ctr"/>
              <a:r>
                <a:rPr lang="en-GB" b="1">
                  <a:solidFill>
                    <a:schemeClr val="accent1"/>
                  </a:solidFill>
                </a:rPr>
                <a:t>Submission &amp; Review</a:t>
              </a:r>
            </a:p>
          </p:txBody>
        </p:sp>
      </p:grpSp>
      <p:sp>
        <p:nvSpPr>
          <p:cNvPr id="3" name="TextBox 2">
            <a:extLst>
              <a:ext uri="{FF2B5EF4-FFF2-40B4-BE49-F238E27FC236}">
                <a16:creationId xmlns:a16="http://schemas.microsoft.com/office/drawing/2014/main" id="{E1215D02-8B81-DE23-89CC-FDBF2E9F53C3}"/>
              </a:ext>
            </a:extLst>
          </p:cNvPr>
          <p:cNvSpPr txBox="1"/>
          <p:nvPr/>
        </p:nvSpPr>
        <p:spPr>
          <a:xfrm>
            <a:off x="638730" y="2903909"/>
            <a:ext cx="4305803" cy="2716331"/>
          </a:xfrm>
          <a:prstGeom prst="rect">
            <a:avLst/>
          </a:prstGeom>
          <a:noFill/>
        </p:spPr>
        <p:txBody>
          <a:bodyPr wrap="square" lIns="0" tIns="91440" rIns="0" bIns="91440" anchor="t" anchorCtr="0">
            <a:noAutofit/>
          </a:bodyPr>
          <a:lstStyle/>
          <a:p>
            <a:pPr marL="228600" marR="0" lvl="0" indent="-228600" defTabSz="914400" rtl="0" eaLnBrk="1" fontAlgn="auto" latinLnBrk="0" hangingPunct="1">
              <a:lnSpc>
                <a:spcPct val="100000"/>
              </a:lnSpc>
              <a:spcBef>
                <a:spcPts val="400"/>
              </a:spcBef>
              <a:spcAft>
                <a:spcPts val="0"/>
              </a:spcAft>
              <a:buClrTx/>
              <a:buSzTx/>
              <a:buFontTx/>
              <a:buNone/>
              <a:tabLst/>
              <a:defRPr/>
            </a:pPr>
            <a:r>
              <a:rPr kumimoji="0" lang="en-GB" sz="1400" b="1" i="0" u="none" strike="noStrike" kern="1200" cap="none" spc="0" normalizeH="0" baseline="0" noProof="0">
                <a:ln>
                  <a:noFill/>
                </a:ln>
                <a:solidFill>
                  <a:schemeClr val="tx2"/>
                </a:solidFill>
                <a:effectLst/>
                <a:uLnTx/>
                <a:uFillTx/>
                <a:latin typeface="Arial"/>
                <a:ea typeface="+mn-ea"/>
                <a:cs typeface="+mn-cs"/>
              </a:rPr>
              <a:t>Pre-submission Phase</a:t>
            </a:r>
          </a:p>
          <a:p>
            <a:pPr marL="173038" indent="-173038">
              <a:spcBef>
                <a:spcPts val="300"/>
              </a:spcBef>
              <a:spcAft>
                <a:spcPts val="600"/>
              </a:spcAft>
              <a:buSzPct val="100000"/>
              <a:buFont typeface="Calibri" panose="020F0502020204030204" pitchFamily="34" charset="0"/>
              <a:buChar char="•"/>
              <a:defRPr/>
            </a:pPr>
            <a:r>
              <a:rPr lang="en-GB" sz="1400">
                <a:latin typeface="Arial"/>
              </a:rPr>
              <a:t>Contact point early in the process to allow for planning and resource allocation</a:t>
            </a:r>
          </a:p>
          <a:p>
            <a:pPr marL="173038" indent="-173038">
              <a:spcBef>
                <a:spcPts val="300"/>
              </a:spcBef>
              <a:spcAft>
                <a:spcPts val="600"/>
              </a:spcAft>
              <a:buSzPct val="100000"/>
              <a:buFont typeface="Calibri" panose="020F0502020204030204" pitchFamily="34" charset="0"/>
              <a:buChar char="•"/>
              <a:defRPr/>
            </a:pPr>
            <a:r>
              <a:rPr kumimoji="0" lang="en-GB" sz="1400" i="0" u="none" strike="noStrike" kern="1200" cap="none" spc="0" normalizeH="0" baseline="0" noProof="0">
                <a:ln>
                  <a:noFill/>
                </a:ln>
                <a:effectLst/>
                <a:uLnTx/>
                <a:uFillTx/>
                <a:latin typeface="Arial"/>
                <a:ea typeface="+mn-ea"/>
                <a:cs typeface="+mn-cs"/>
              </a:rPr>
              <a:t>Multi </a:t>
            </a:r>
            <a:r>
              <a:rPr lang="en-GB" sz="1400">
                <a:latin typeface="Arial"/>
              </a:rPr>
              <a:t>stakeholder early dialogue for sponsor, NCA and where appropriate and relevant Ethics Committee, NCA experts, Principal investigator of clinical site. </a:t>
            </a:r>
            <a:endParaRPr kumimoji="0" lang="en-GB" sz="1400" i="0" u="none" strike="noStrike" kern="1200" cap="none" spc="0" normalizeH="0" baseline="0" noProof="0">
              <a:ln>
                <a:noFill/>
              </a:ln>
              <a:effectLst/>
              <a:uLnTx/>
              <a:uFillTx/>
              <a:latin typeface="Arial"/>
              <a:ea typeface="+mn-ea"/>
              <a:cs typeface="+mn-cs"/>
            </a:endParaRPr>
          </a:p>
        </p:txBody>
      </p:sp>
      <p:sp>
        <p:nvSpPr>
          <p:cNvPr id="7" name="TextBox 6">
            <a:extLst>
              <a:ext uri="{FF2B5EF4-FFF2-40B4-BE49-F238E27FC236}">
                <a16:creationId xmlns:a16="http://schemas.microsoft.com/office/drawing/2014/main" id="{5036B888-1201-8CFB-FC4D-A6D8C93C3DAA}"/>
              </a:ext>
            </a:extLst>
          </p:cNvPr>
          <p:cNvSpPr txBox="1"/>
          <p:nvPr/>
        </p:nvSpPr>
        <p:spPr>
          <a:xfrm>
            <a:off x="5110480" y="2903909"/>
            <a:ext cx="6446520" cy="2716331"/>
          </a:xfrm>
          <a:prstGeom prst="rect">
            <a:avLst/>
          </a:prstGeom>
          <a:noFill/>
        </p:spPr>
        <p:txBody>
          <a:bodyPr wrap="square" lIns="0" tIns="91440" rIns="0" bIns="91440" anchor="t" anchorCtr="0">
            <a:noAutofit/>
          </a:bodyPr>
          <a:lstStyle/>
          <a:p>
            <a:pPr marL="228600" indent="-228600">
              <a:spcBef>
                <a:spcPts val="400"/>
              </a:spcBef>
              <a:defRPr/>
            </a:pPr>
            <a:r>
              <a:rPr lang="en-GB" sz="1400" b="1">
                <a:solidFill>
                  <a:schemeClr val="tx2"/>
                </a:solidFill>
                <a:latin typeface="Arial"/>
              </a:rPr>
              <a:t>National Competent Authority (NCA)</a:t>
            </a:r>
          </a:p>
          <a:p>
            <a:pPr marL="228600" indent="-228600">
              <a:spcBef>
                <a:spcPts val="400"/>
              </a:spcBef>
              <a:defRPr/>
            </a:pPr>
            <a:r>
              <a:rPr lang="en-GB" sz="1400" b="1">
                <a:solidFill>
                  <a:schemeClr val="tx2"/>
                </a:solidFill>
                <a:latin typeface="Arial"/>
              </a:rPr>
              <a:t>Initial "Validation" Phase → Completeness of Submission File</a:t>
            </a:r>
          </a:p>
          <a:p>
            <a:pPr marL="173038" indent="-173038">
              <a:spcBef>
                <a:spcPts val="300"/>
              </a:spcBef>
              <a:buSzPct val="100000"/>
              <a:buFont typeface="Calibri" panose="020F0502020204030204" pitchFamily="34" charset="0"/>
              <a:buChar char="•"/>
              <a:defRPr/>
            </a:pPr>
            <a:r>
              <a:rPr lang="en-GB" sz="1400">
                <a:latin typeface="Arial"/>
              </a:rPr>
              <a:t>NCA Assessment time</a:t>
            </a:r>
          </a:p>
          <a:p>
            <a:pPr marL="173038" indent="-173038">
              <a:spcBef>
                <a:spcPts val="300"/>
              </a:spcBef>
              <a:buSzPct val="100000"/>
              <a:buFont typeface="Calibri" panose="020F0502020204030204" pitchFamily="34" charset="0"/>
              <a:buChar char="•"/>
              <a:defRPr/>
            </a:pPr>
            <a:r>
              <a:rPr lang="en-GB" sz="1400">
                <a:latin typeface="Arial"/>
              </a:rPr>
              <a:t>Proceed to Review Phase or Request for Information (RFI)</a:t>
            </a:r>
          </a:p>
          <a:p>
            <a:pPr marL="173038" indent="-173038">
              <a:spcBef>
                <a:spcPts val="300"/>
              </a:spcBef>
              <a:buSzPct val="100000"/>
              <a:buFont typeface="Calibri" panose="020F0502020204030204" pitchFamily="34" charset="0"/>
              <a:buChar char="•"/>
              <a:defRPr/>
            </a:pPr>
            <a:r>
              <a:rPr lang="en-GB" sz="1400">
                <a:latin typeface="Arial"/>
              </a:rPr>
              <a:t>RFI Cycle time for Sponsor and NCA</a:t>
            </a:r>
          </a:p>
          <a:p>
            <a:pPr marL="228600" indent="-228600">
              <a:spcBef>
                <a:spcPts val="1200"/>
              </a:spcBef>
              <a:defRPr/>
            </a:pPr>
            <a:r>
              <a:rPr lang="en-GB" sz="1400" b="1">
                <a:solidFill>
                  <a:schemeClr val="tx2"/>
                </a:solidFill>
                <a:latin typeface="Arial"/>
              </a:rPr>
              <a:t>Review Phase → Scientific Review of Submission File</a:t>
            </a:r>
          </a:p>
          <a:p>
            <a:pPr marL="173038" indent="-173038">
              <a:spcBef>
                <a:spcPts val="300"/>
              </a:spcBef>
              <a:buSzPct val="100000"/>
              <a:buFont typeface="Calibri" panose="020F0502020204030204" pitchFamily="34" charset="0"/>
              <a:buChar char="•"/>
              <a:defRPr/>
            </a:pPr>
            <a:r>
              <a:rPr lang="en-GB" sz="1400">
                <a:latin typeface="Arial"/>
              </a:rPr>
              <a:t>NCA review time, including utilizing a “stop-clock“ approach, and encouraging “rolling review process“ to facilitate timely review</a:t>
            </a:r>
          </a:p>
          <a:p>
            <a:pPr marL="173038" indent="-173038">
              <a:spcBef>
                <a:spcPts val="300"/>
              </a:spcBef>
              <a:buSzPct val="100000"/>
              <a:buFont typeface="Calibri" panose="020F0502020204030204" pitchFamily="34" charset="0"/>
              <a:buChar char="•"/>
              <a:defRPr/>
            </a:pPr>
            <a:r>
              <a:rPr lang="en-GB" sz="1400">
                <a:latin typeface="Arial"/>
              </a:rPr>
              <a:t>Approval or request for Information (RFI)</a:t>
            </a:r>
          </a:p>
          <a:p>
            <a:pPr marL="173038" indent="-173038">
              <a:spcBef>
                <a:spcPts val="300"/>
              </a:spcBef>
              <a:buSzPct val="100000"/>
              <a:buFont typeface="Calibri" panose="020F0502020204030204" pitchFamily="34" charset="0"/>
              <a:buChar char="•"/>
              <a:defRPr/>
            </a:pPr>
            <a:r>
              <a:rPr lang="en-GB" sz="1400">
                <a:latin typeface="Arial"/>
              </a:rPr>
              <a:t>RFI Cycle time for sponsor and NCA</a:t>
            </a:r>
          </a:p>
          <a:p>
            <a:pPr lvl="0">
              <a:spcBef>
                <a:spcPts val="400"/>
              </a:spcBef>
              <a:defRPr/>
            </a:pPr>
            <a:endParaRPr kumimoji="0" lang="en-GB" sz="1400" i="0" u="none" strike="noStrike" kern="1200" cap="none" spc="0" normalizeH="0" baseline="0" noProof="0">
              <a:ln>
                <a:noFill/>
              </a:ln>
              <a:effectLst/>
              <a:uLnTx/>
              <a:uFillTx/>
              <a:latin typeface="Arial"/>
              <a:ea typeface="+mn-ea"/>
              <a:cs typeface="+mn-cs"/>
            </a:endParaRPr>
          </a:p>
        </p:txBody>
      </p:sp>
      <p:cxnSp>
        <p:nvCxnSpPr>
          <p:cNvPr id="10" name="Straight Connector 9">
            <a:extLst>
              <a:ext uri="{FF2B5EF4-FFF2-40B4-BE49-F238E27FC236}">
                <a16:creationId xmlns:a16="http://schemas.microsoft.com/office/drawing/2014/main" id="{ADE6F45B-572B-DCB2-98DA-1D05038EE9FD}"/>
              </a:ext>
            </a:extLst>
          </p:cNvPr>
          <p:cNvCxnSpPr>
            <a:cxnSpLocks/>
          </p:cNvCxnSpPr>
          <p:nvPr/>
        </p:nvCxnSpPr>
        <p:spPr>
          <a:xfrm>
            <a:off x="4964636" y="2903909"/>
            <a:ext cx="0" cy="2716331"/>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sp>
        <p:nvSpPr>
          <p:cNvPr id="15" name="Rectangle: Rounded Corners 19">
            <a:extLst>
              <a:ext uri="{FF2B5EF4-FFF2-40B4-BE49-F238E27FC236}">
                <a16:creationId xmlns:a16="http://schemas.microsoft.com/office/drawing/2014/main" id="{E6D94BB4-EB94-4C22-8963-0E6B0C35A7B9}"/>
              </a:ext>
            </a:extLst>
          </p:cNvPr>
          <p:cNvSpPr/>
          <p:nvPr/>
        </p:nvSpPr>
        <p:spPr>
          <a:xfrm>
            <a:off x="638729" y="2146233"/>
            <a:ext cx="1863644" cy="596967"/>
          </a:xfrm>
          <a:prstGeom prst="roundRect">
            <a:avLst>
              <a:gd name="adj" fmla="val 50000"/>
            </a:avLst>
          </a:prstGeom>
          <a:solidFill>
            <a:srgbClr val="492777"/>
          </a:solidFill>
          <a:ln w="9525"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Contact Point</a:t>
            </a:r>
          </a:p>
        </p:txBody>
      </p:sp>
      <p:sp>
        <p:nvSpPr>
          <p:cNvPr id="16" name="Rectangle: Rounded Corners 20">
            <a:extLst>
              <a:ext uri="{FF2B5EF4-FFF2-40B4-BE49-F238E27FC236}">
                <a16:creationId xmlns:a16="http://schemas.microsoft.com/office/drawing/2014/main" id="{756A4339-0ECB-B3B4-CAFC-416CD3FA41EC}"/>
              </a:ext>
            </a:extLst>
          </p:cNvPr>
          <p:cNvSpPr/>
          <p:nvPr/>
        </p:nvSpPr>
        <p:spPr>
          <a:xfrm>
            <a:off x="2901453" y="2146233"/>
            <a:ext cx="1863644" cy="596967"/>
          </a:xfrm>
          <a:prstGeom prst="roundRect">
            <a:avLst>
              <a:gd name="adj" fmla="val 50000"/>
            </a:avLst>
          </a:prstGeom>
          <a:solidFill>
            <a:srgbClr val="4C3D9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Early Dialogue</a:t>
            </a:r>
          </a:p>
        </p:txBody>
      </p:sp>
      <p:sp>
        <p:nvSpPr>
          <p:cNvPr id="17" name="Rectangle: Rounded Corners 20">
            <a:extLst>
              <a:ext uri="{FF2B5EF4-FFF2-40B4-BE49-F238E27FC236}">
                <a16:creationId xmlns:a16="http://schemas.microsoft.com/office/drawing/2014/main" id="{4BE87F31-F11C-1C30-7629-DF0C2AEDB7B6}"/>
              </a:ext>
            </a:extLst>
          </p:cNvPr>
          <p:cNvSpPr/>
          <p:nvPr/>
        </p:nvSpPr>
        <p:spPr>
          <a:xfrm>
            <a:off x="5164178" y="2146233"/>
            <a:ext cx="1863644" cy="596967"/>
          </a:xfrm>
          <a:prstGeom prst="roundRect">
            <a:avLst>
              <a:gd name="adj" fmla="val 50000"/>
            </a:avLst>
          </a:prstGeom>
          <a:solidFill>
            <a:srgbClr val="8D499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a:ln>
                  <a:noFill/>
                </a:ln>
                <a:solidFill>
                  <a:srgbClr val="FFFFFF"/>
                </a:solidFill>
                <a:effectLst/>
                <a:uLnTx/>
                <a:uFillTx/>
                <a:latin typeface="Arial"/>
                <a:ea typeface="+mn-ea"/>
                <a:cs typeface="+mn-cs"/>
              </a:rPr>
              <a:t>Submission</a:t>
            </a:r>
          </a:p>
        </p:txBody>
      </p:sp>
      <p:sp>
        <p:nvSpPr>
          <p:cNvPr id="18" name="Rectangle: Rounded Corners 20">
            <a:extLst>
              <a:ext uri="{FF2B5EF4-FFF2-40B4-BE49-F238E27FC236}">
                <a16:creationId xmlns:a16="http://schemas.microsoft.com/office/drawing/2014/main" id="{5EFA9C19-3CE4-1AA3-9984-9E5A9D5B5592}"/>
              </a:ext>
            </a:extLst>
          </p:cNvPr>
          <p:cNvSpPr/>
          <p:nvPr/>
        </p:nvSpPr>
        <p:spPr>
          <a:xfrm>
            <a:off x="7426902" y="2146233"/>
            <a:ext cx="1863644" cy="596967"/>
          </a:xfrm>
          <a:prstGeom prst="roundRect">
            <a:avLst>
              <a:gd name="adj" fmla="val 50000"/>
            </a:avLst>
          </a:prstGeom>
          <a:solidFill>
            <a:srgbClr val="6C5EA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Validation</a:t>
            </a:r>
          </a:p>
        </p:txBody>
      </p:sp>
      <p:sp>
        <p:nvSpPr>
          <p:cNvPr id="19" name="Rectangle: Rounded Corners 20">
            <a:extLst>
              <a:ext uri="{FF2B5EF4-FFF2-40B4-BE49-F238E27FC236}">
                <a16:creationId xmlns:a16="http://schemas.microsoft.com/office/drawing/2014/main" id="{D2633830-43AD-8B91-CBD2-1B4A67EB8A40}"/>
              </a:ext>
            </a:extLst>
          </p:cNvPr>
          <p:cNvSpPr/>
          <p:nvPr/>
        </p:nvSpPr>
        <p:spPr>
          <a:xfrm>
            <a:off x="9689625" y="2146233"/>
            <a:ext cx="1863644" cy="596967"/>
          </a:xfrm>
          <a:prstGeom prst="roundRect">
            <a:avLst>
              <a:gd name="adj" fmla="val 50000"/>
            </a:avLst>
          </a:prstGeom>
          <a:gradFill>
            <a:gsLst>
              <a:gs pos="15000">
                <a:srgbClr val="492777"/>
              </a:gs>
              <a:gs pos="87000">
                <a:srgbClr val="8D4996"/>
              </a:gs>
            </a:gsLst>
            <a:lin ang="189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Review</a:t>
            </a:r>
          </a:p>
        </p:txBody>
      </p:sp>
      <p:sp>
        <p:nvSpPr>
          <p:cNvPr id="9" name="Content Placeholder 8">
            <a:extLst>
              <a:ext uri="{FF2B5EF4-FFF2-40B4-BE49-F238E27FC236}">
                <a16:creationId xmlns:a16="http://schemas.microsoft.com/office/drawing/2014/main" id="{CA2AA882-5AE5-EC5B-17E8-0892B0257A5D}"/>
              </a:ext>
            </a:extLst>
          </p:cNvPr>
          <p:cNvSpPr>
            <a:spLocks noGrp="1"/>
          </p:cNvSpPr>
          <p:nvPr>
            <p:ph idx="10"/>
          </p:nvPr>
        </p:nvSpPr>
        <p:spPr/>
        <p:txBody>
          <a:bodyPr lIns="91440" tIns="45720" rIns="91440" bIns="45720" anchor="t"/>
          <a:lstStyle/>
          <a:p>
            <a:r>
              <a:rPr lang="en-GB">
                <a:latin typeface="Arial Black"/>
              </a:rPr>
              <a:t>EFS Process Overview</a:t>
            </a:r>
          </a:p>
        </p:txBody>
      </p:sp>
      <p:sp>
        <p:nvSpPr>
          <p:cNvPr id="217" name="Freeform: Shape 216">
            <a:extLst>
              <a:ext uri="{FF2B5EF4-FFF2-40B4-BE49-F238E27FC236}">
                <a16:creationId xmlns:a16="http://schemas.microsoft.com/office/drawing/2014/main" id="{BB133465-014B-5D91-DE5F-1DC5AA395191}"/>
              </a:ext>
            </a:extLst>
          </p:cNvPr>
          <p:cNvSpPr/>
          <p:nvPr/>
        </p:nvSpPr>
        <p:spPr>
          <a:xfrm>
            <a:off x="2540675" y="228910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18" name="Freeform: Shape 217">
            <a:extLst>
              <a:ext uri="{FF2B5EF4-FFF2-40B4-BE49-F238E27FC236}">
                <a16:creationId xmlns:a16="http://schemas.microsoft.com/office/drawing/2014/main" id="{02B14377-DF32-66AC-251E-DE682C4E1943}"/>
              </a:ext>
            </a:extLst>
          </p:cNvPr>
          <p:cNvSpPr/>
          <p:nvPr/>
        </p:nvSpPr>
        <p:spPr>
          <a:xfrm>
            <a:off x="4803398" y="228910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19" name="Freeform: Shape 218">
            <a:extLst>
              <a:ext uri="{FF2B5EF4-FFF2-40B4-BE49-F238E27FC236}">
                <a16:creationId xmlns:a16="http://schemas.microsoft.com/office/drawing/2014/main" id="{8B389070-AEE9-451E-5EC7-3DB9BFB8BB17}"/>
              </a:ext>
            </a:extLst>
          </p:cNvPr>
          <p:cNvSpPr/>
          <p:nvPr/>
        </p:nvSpPr>
        <p:spPr>
          <a:xfrm>
            <a:off x="7066121" y="228910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20" name="Freeform: Shape 219">
            <a:extLst>
              <a:ext uri="{FF2B5EF4-FFF2-40B4-BE49-F238E27FC236}">
                <a16:creationId xmlns:a16="http://schemas.microsoft.com/office/drawing/2014/main" id="{1643D3A4-1D28-27A1-4F4E-405986022D86}"/>
              </a:ext>
            </a:extLst>
          </p:cNvPr>
          <p:cNvSpPr/>
          <p:nvPr/>
        </p:nvSpPr>
        <p:spPr>
          <a:xfrm>
            <a:off x="9328844" y="228910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Tree>
    <p:extLst>
      <p:ext uri="{BB962C8B-B14F-4D97-AF65-F5344CB8AC3E}">
        <p14:creationId xmlns:p14="http://schemas.microsoft.com/office/powerpoint/2010/main" val="3767462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AC7B2-5758-B506-9958-96B172C33A42}"/>
            </a:ext>
          </a:extLst>
        </p:cNvPr>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F16BB731-BEF8-AFC6-71AD-D90982BFA08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2" imgH="321" progId="TCLayout.ActiveDocument.1">
                  <p:embed/>
                </p:oleObj>
              </mc:Choice>
              <mc:Fallback>
                <p:oleObj name="think-cell Slide" r:id="rId3" imgW="352" imgH="321" progId="TCLayout.ActiveDocument.1">
                  <p:embed/>
                  <p:pic>
                    <p:nvPicPr>
                      <p:cNvPr id="19" name="think-cell data - do not delete" hidden="1">
                        <a:extLst>
                          <a:ext uri="{FF2B5EF4-FFF2-40B4-BE49-F238E27FC236}">
                            <a16:creationId xmlns:a16="http://schemas.microsoft.com/office/drawing/2014/main" id="{F16BB731-BEF8-AFC6-71AD-D90982BFA08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Content Placeholder 1">
            <a:extLst>
              <a:ext uri="{FF2B5EF4-FFF2-40B4-BE49-F238E27FC236}">
                <a16:creationId xmlns:a16="http://schemas.microsoft.com/office/drawing/2014/main" id="{C8189029-BC4D-1AC6-94E7-DBAD32078AC2}"/>
              </a:ext>
            </a:extLst>
          </p:cNvPr>
          <p:cNvSpPr>
            <a:spLocks noGrp="1"/>
          </p:cNvSpPr>
          <p:nvPr>
            <p:ph idx="10"/>
          </p:nvPr>
        </p:nvSpPr>
        <p:spPr/>
        <p:txBody>
          <a:bodyPr lIns="91440" tIns="45720" rIns="91440" bIns="45720" anchor="t"/>
          <a:lstStyle/>
          <a:p>
            <a:r>
              <a:rPr lang="en-US"/>
              <a:t>Pre-Submission in Detail</a:t>
            </a:r>
          </a:p>
        </p:txBody>
      </p:sp>
      <p:grpSp>
        <p:nvGrpSpPr>
          <p:cNvPr id="164" name="Group 163">
            <a:extLst>
              <a:ext uri="{FF2B5EF4-FFF2-40B4-BE49-F238E27FC236}">
                <a16:creationId xmlns:a16="http://schemas.microsoft.com/office/drawing/2014/main" id="{7DBDFD40-6710-BCD4-6F8A-362828F15A87}"/>
              </a:ext>
            </a:extLst>
          </p:cNvPr>
          <p:cNvGrpSpPr/>
          <p:nvPr/>
        </p:nvGrpSpPr>
        <p:grpSpPr>
          <a:xfrm>
            <a:off x="638730" y="2489518"/>
            <a:ext cx="10914540" cy="3911421"/>
            <a:chOff x="638730" y="2441574"/>
            <a:chExt cx="10914540" cy="3911421"/>
          </a:xfrm>
        </p:grpSpPr>
        <p:sp>
          <p:nvSpPr>
            <p:cNvPr id="7" name="Text Placeholder 2">
              <a:extLst>
                <a:ext uri="{FF2B5EF4-FFF2-40B4-BE49-F238E27FC236}">
                  <a16:creationId xmlns:a16="http://schemas.microsoft.com/office/drawing/2014/main" id="{60D75F73-AC33-D52A-243E-2B7B70FE4946}"/>
                </a:ext>
              </a:extLst>
            </p:cNvPr>
            <p:cNvSpPr txBox="1">
              <a:spLocks/>
            </p:cNvSpPr>
            <p:nvPr/>
          </p:nvSpPr>
          <p:spPr>
            <a:xfrm>
              <a:off x="638730" y="4256524"/>
              <a:ext cx="5288467" cy="2096471"/>
            </a:xfrm>
            <a:prstGeom prst="rect">
              <a:avLst/>
            </a:prstGeom>
          </p:spPr>
          <p:txBody>
            <a:bodyPr lIns="91440" tIns="91440" rIns="91440" bIns="91440" anchor="t">
              <a:sp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000" indent="-254000">
                <a:lnSpc>
                  <a:spcPct val="120000"/>
                </a:lnSpc>
                <a:spcBef>
                  <a:spcPts val="1200"/>
                </a:spcBef>
                <a:buSzPct val="100000"/>
                <a:buFont typeface="Calibri" panose="020F0502020204030204" pitchFamily="34" charset="0"/>
                <a:buChar char="•"/>
              </a:pPr>
              <a:r>
                <a:rPr lang="en-US"/>
                <a:t>Alerts NCA (and other recipients) to incoming application for an EFS</a:t>
              </a:r>
              <a:endParaRPr lang="en-US">
                <a:cs typeface="Arial"/>
              </a:endParaRPr>
            </a:p>
            <a:p>
              <a:pPr marL="254000" indent="-254000">
                <a:lnSpc>
                  <a:spcPct val="120000"/>
                </a:lnSpc>
                <a:spcBef>
                  <a:spcPts val="1200"/>
                </a:spcBef>
                <a:buSzPct val="100000"/>
                <a:buFont typeface="Calibri" panose="020F0502020204030204" pitchFamily="34" charset="0"/>
                <a:buChar char="•"/>
              </a:pPr>
              <a:r>
                <a:rPr lang="en-US"/>
                <a:t>Identifies key principles of Device Technology</a:t>
              </a:r>
              <a:endParaRPr lang="en-US">
                <a:cs typeface="Arial"/>
              </a:endParaRPr>
            </a:p>
            <a:p>
              <a:pPr marL="254000" indent="-254000">
                <a:lnSpc>
                  <a:spcPct val="120000"/>
                </a:lnSpc>
                <a:spcBef>
                  <a:spcPts val="1200"/>
                </a:spcBef>
                <a:buSzPct val="100000"/>
                <a:buFont typeface="Calibri" panose="020F0502020204030204" pitchFamily="34" charset="0"/>
                <a:buChar char="•"/>
              </a:pPr>
              <a:r>
                <a:rPr lang="en-US"/>
                <a:t>Outlines qualifications for Accelerated review</a:t>
              </a:r>
              <a:endParaRPr lang="en-US">
                <a:cs typeface="Arial"/>
              </a:endParaRPr>
            </a:p>
            <a:p>
              <a:pPr marL="254000" indent="-254000">
                <a:lnSpc>
                  <a:spcPct val="120000"/>
                </a:lnSpc>
                <a:spcBef>
                  <a:spcPts val="1200"/>
                </a:spcBef>
                <a:buSzPct val="100000"/>
                <a:buFont typeface="Calibri" panose="020F0502020204030204" pitchFamily="34" charset="0"/>
                <a:buChar char="•"/>
              </a:pPr>
              <a:r>
                <a:rPr lang="en-US"/>
                <a:t>Cycle timing: 1-2 weeks</a:t>
              </a:r>
              <a:endParaRPr lang="en-US">
                <a:cs typeface="Arial"/>
              </a:endParaRPr>
            </a:p>
          </p:txBody>
        </p:sp>
        <p:sp>
          <p:nvSpPr>
            <p:cNvPr id="10" name="Text Placeholder 15">
              <a:extLst>
                <a:ext uri="{FF2B5EF4-FFF2-40B4-BE49-F238E27FC236}">
                  <a16:creationId xmlns:a16="http://schemas.microsoft.com/office/drawing/2014/main" id="{446CA02E-BF06-65F4-4384-D3B72920BA2C}"/>
                </a:ext>
              </a:extLst>
            </p:cNvPr>
            <p:cNvSpPr txBox="1">
              <a:spLocks/>
            </p:cNvSpPr>
            <p:nvPr/>
          </p:nvSpPr>
          <p:spPr>
            <a:xfrm>
              <a:off x="638730" y="3620656"/>
              <a:ext cx="5288467" cy="555132"/>
            </a:xfrm>
            <a:prstGeom prst="roundRect">
              <a:avLst>
                <a:gd name="adj" fmla="val 50000"/>
              </a:avLst>
            </a:prstGeom>
            <a:solidFill>
              <a:schemeClr val="accent1"/>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800" b="1">
                  <a:solidFill>
                    <a:srgbClr val="FFFFFF"/>
                  </a:solidFill>
                </a:rPr>
                <a:t>Contact Point </a:t>
              </a:r>
            </a:p>
          </p:txBody>
        </p:sp>
        <p:sp>
          <p:nvSpPr>
            <p:cNvPr id="11" name="Graphic 56">
              <a:extLst>
                <a:ext uri="{FF2B5EF4-FFF2-40B4-BE49-F238E27FC236}">
                  <a16:creationId xmlns:a16="http://schemas.microsoft.com/office/drawing/2014/main" id="{285A85E8-546C-4D98-DD1F-5DB33D53D949}"/>
                </a:ext>
              </a:extLst>
            </p:cNvPr>
            <p:cNvSpPr/>
            <p:nvPr/>
          </p:nvSpPr>
          <p:spPr>
            <a:xfrm>
              <a:off x="2706673" y="2441574"/>
              <a:ext cx="1152580" cy="1020931"/>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2" name="Graphic 56">
              <a:extLst>
                <a:ext uri="{FF2B5EF4-FFF2-40B4-BE49-F238E27FC236}">
                  <a16:creationId xmlns:a16="http://schemas.microsoft.com/office/drawing/2014/main" id="{D3A0CA88-FA2A-F6C9-53BA-CF6779BC5E3B}"/>
                </a:ext>
              </a:extLst>
            </p:cNvPr>
            <p:cNvSpPr/>
            <p:nvPr/>
          </p:nvSpPr>
          <p:spPr>
            <a:xfrm>
              <a:off x="8515045" y="2441575"/>
              <a:ext cx="1152580" cy="1020931"/>
            </a:xfrm>
            <a:custGeom>
              <a:avLst/>
              <a:gdLst>
                <a:gd name="connsiteX0" fmla="*/ 672573 w 673867"/>
                <a:gd name="connsiteY0" fmla="*/ 445429 h 596897"/>
                <a:gd name="connsiteX1" fmla="*/ 637811 w 673867"/>
                <a:gd name="connsiteY1" fmla="*/ 526400 h 596897"/>
                <a:gd name="connsiteX2" fmla="*/ 401653 w 673867"/>
                <a:gd name="connsiteY2" fmla="*/ 561971 h 596897"/>
                <a:gd name="connsiteX3" fmla="*/ 293371 w 673867"/>
                <a:gd name="connsiteY3" fmla="*/ 594557 h 596897"/>
                <a:gd name="connsiteX4" fmla="*/ 41437 w 673867"/>
                <a:gd name="connsiteY4" fmla="*/ 394284 h 596897"/>
                <a:gd name="connsiteX5" fmla="*/ 26333 w 673867"/>
                <a:gd name="connsiteY5" fmla="*/ 167530 h 596897"/>
                <a:gd name="connsiteX6" fmla="*/ 315117 w 673867"/>
                <a:gd name="connsiteY6" fmla="*/ 426 h 596897"/>
                <a:gd name="connsiteX7" fmla="*/ 599524 w 673867"/>
                <a:gd name="connsiteY7" fmla="*/ 120985 h 596897"/>
                <a:gd name="connsiteX8" fmla="*/ 672573 w 673867"/>
                <a:gd name="connsiteY8" fmla="*/ 445429 h 59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867" h="596897">
                  <a:moveTo>
                    <a:pt x="672573" y="445429"/>
                  </a:moveTo>
                  <a:cubicBezTo>
                    <a:pt x="670576" y="481359"/>
                    <a:pt x="667254" y="503060"/>
                    <a:pt x="637811" y="526400"/>
                  </a:cubicBezTo>
                  <a:cubicBezTo>
                    <a:pt x="569766" y="580373"/>
                    <a:pt x="480088" y="549246"/>
                    <a:pt x="401653" y="561971"/>
                  </a:cubicBezTo>
                  <a:cubicBezTo>
                    <a:pt x="364085" y="568053"/>
                    <a:pt x="330220" y="588093"/>
                    <a:pt x="293371" y="594557"/>
                  </a:cubicBezTo>
                  <a:cubicBezTo>
                    <a:pt x="171084" y="616056"/>
                    <a:pt x="91797" y="484725"/>
                    <a:pt x="41437" y="394284"/>
                  </a:cubicBezTo>
                  <a:cubicBezTo>
                    <a:pt x="-1562" y="317083"/>
                    <a:pt x="-18214" y="249712"/>
                    <a:pt x="26333" y="167530"/>
                  </a:cubicBezTo>
                  <a:cubicBezTo>
                    <a:pt x="82349" y="64207"/>
                    <a:pt x="200057" y="5812"/>
                    <a:pt x="315117" y="426"/>
                  </a:cubicBezTo>
                  <a:cubicBezTo>
                    <a:pt x="421806" y="-4556"/>
                    <a:pt x="534218" y="34044"/>
                    <a:pt x="599524" y="120985"/>
                  </a:cubicBezTo>
                  <a:cubicBezTo>
                    <a:pt x="665594" y="208958"/>
                    <a:pt x="678520" y="338381"/>
                    <a:pt x="672573" y="445429"/>
                  </a:cubicBezTo>
                  <a:close/>
                </a:path>
              </a:pathLst>
            </a:custGeom>
            <a:gradFill>
              <a:gsLst>
                <a:gs pos="0">
                  <a:srgbClr val="4C3E91"/>
                </a:gs>
                <a:gs pos="97000">
                  <a:srgbClr val="8D4996"/>
                </a:gs>
              </a:gsLst>
              <a:lin ang="0" scaled="1"/>
            </a:gradFill>
            <a:ln w="2223" cap="flat">
              <a:noFill/>
              <a:prstDash val="solid"/>
              <a:miter/>
            </a:ln>
          </p:spPr>
          <p:txBody>
            <a:bodyPr rtlCol="0" anchor="ctr"/>
            <a:lstStyle/>
            <a:p>
              <a:endParaRPr lang="en-IN"/>
            </a:p>
          </p:txBody>
        </p:sp>
        <p:sp>
          <p:nvSpPr>
            <p:cNvPr id="17" name="Text Placeholder 15">
              <a:extLst>
                <a:ext uri="{FF2B5EF4-FFF2-40B4-BE49-F238E27FC236}">
                  <a16:creationId xmlns:a16="http://schemas.microsoft.com/office/drawing/2014/main" id="{67A00F69-0EE3-3BCD-45B6-C3FCFF0E7C69}"/>
                </a:ext>
              </a:extLst>
            </p:cNvPr>
            <p:cNvSpPr txBox="1">
              <a:spLocks/>
            </p:cNvSpPr>
            <p:nvPr/>
          </p:nvSpPr>
          <p:spPr>
            <a:xfrm>
              <a:off x="6264803" y="3620656"/>
              <a:ext cx="5288467" cy="555132"/>
            </a:xfrm>
            <a:prstGeom prst="roundRect">
              <a:avLst>
                <a:gd name="adj" fmla="val 50000"/>
              </a:avLst>
            </a:prstGeom>
            <a:solidFill>
              <a:schemeClr val="accent2"/>
            </a:solidFill>
            <a:ln>
              <a:noFill/>
            </a:ln>
          </p:spPr>
          <p:txBody>
            <a:bodyPr vert="horz" lIns="0" tIns="45720" rIns="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800" b="1">
                  <a:solidFill>
                    <a:srgbClr val="FFFFFF"/>
                  </a:solidFill>
                </a:rPr>
                <a:t>Early Dialogue (optional)</a:t>
              </a:r>
            </a:p>
          </p:txBody>
        </p:sp>
        <p:sp>
          <p:nvSpPr>
            <p:cNvPr id="18" name="Text Placeholder 2">
              <a:extLst>
                <a:ext uri="{FF2B5EF4-FFF2-40B4-BE49-F238E27FC236}">
                  <a16:creationId xmlns:a16="http://schemas.microsoft.com/office/drawing/2014/main" id="{94949865-9896-C0B1-6C26-D06903CAE919}"/>
                </a:ext>
              </a:extLst>
            </p:cNvPr>
            <p:cNvSpPr txBox="1">
              <a:spLocks/>
            </p:cNvSpPr>
            <p:nvPr/>
          </p:nvSpPr>
          <p:spPr>
            <a:xfrm>
              <a:off x="6264803" y="4256524"/>
              <a:ext cx="5288467" cy="1942583"/>
            </a:xfrm>
            <a:prstGeom prst="rect">
              <a:avLst/>
            </a:prstGeom>
          </p:spPr>
          <p:txBody>
            <a:bodyPr lIns="91440" tIns="91440" rIns="91440" bIns="91440" anchor="t">
              <a:sp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000" indent="-254000">
                <a:lnSpc>
                  <a:spcPct val="120000"/>
                </a:lnSpc>
                <a:spcBef>
                  <a:spcPts val="1200"/>
                </a:spcBef>
                <a:buSzPct val="100000"/>
                <a:buFont typeface="Calibri" panose="020F0502020204030204" pitchFamily="34" charset="0"/>
                <a:buChar char="•"/>
              </a:pPr>
              <a:r>
                <a:rPr lang="en-US"/>
                <a:t>Opportunity to have targeted discussions related to the device, Patient population, etc.</a:t>
              </a:r>
            </a:p>
            <a:p>
              <a:pPr marL="254000" indent="-254000">
                <a:lnSpc>
                  <a:spcPct val="120000"/>
                </a:lnSpc>
                <a:spcBef>
                  <a:spcPts val="1200"/>
                </a:spcBef>
                <a:buSzPct val="100000"/>
                <a:buFont typeface="Calibri" panose="020F0502020204030204" pitchFamily="34" charset="0"/>
                <a:buChar char="•"/>
              </a:pPr>
              <a:r>
                <a:rPr lang="en-US"/>
                <a:t>Pre-submission to include appropriate background information</a:t>
              </a:r>
            </a:p>
            <a:p>
              <a:pPr marL="254000" indent="-254000">
                <a:lnSpc>
                  <a:spcPct val="120000"/>
                </a:lnSpc>
                <a:spcBef>
                  <a:spcPts val="1200"/>
                </a:spcBef>
                <a:buSzPct val="100000"/>
                <a:buFont typeface="Calibri" panose="020F0502020204030204" pitchFamily="34" charset="0"/>
                <a:buChar char="•"/>
              </a:pPr>
              <a:r>
                <a:rPr lang="en-US"/>
                <a:t>Cycle timing: 30-60 days</a:t>
              </a:r>
            </a:p>
          </p:txBody>
        </p:sp>
        <p:pic>
          <p:nvPicPr>
            <p:cNvPr id="21" name="Graphic 20">
              <a:extLst>
                <a:ext uri="{FF2B5EF4-FFF2-40B4-BE49-F238E27FC236}">
                  <a16:creationId xmlns:a16="http://schemas.microsoft.com/office/drawing/2014/main" id="{3CAAA04E-62CF-D385-DCFF-76FAB47F0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40063" y="2609139"/>
              <a:ext cx="685800" cy="685800"/>
            </a:xfrm>
            <a:prstGeom prst="rect">
              <a:avLst/>
            </a:prstGeom>
          </p:spPr>
        </p:pic>
        <p:pic>
          <p:nvPicPr>
            <p:cNvPr id="23" name="Graphic 22">
              <a:extLst>
                <a:ext uri="{FF2B5EF4-FFF2-40B4-BE49-F238E27FC236}">
                  <a16:creationId xmlns:a16="http://schemas.microsoft.com/office/drawing/2014/main" id="{9F2F1D5E-A53F-1331-E89A-E0D973BD1D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84555" y="2645260"/>
              <a:ext cx="613560" cy="613560"/>
            </a:xfrm>
            <a:prstGeom prst="rect">
              <a:avLst/>
            </a:prstGeom>
          </p:spPr>
        </p:pic>
      </p:grpSp>
      <p:sp>
        <p:nvSpPr>
          <p:cNvPr id="171" name="Rectangle: Rounded Corners 19">
            <a:extLst>
              <a:ext uri="{FF2B5EF4-FFF2-40B4-BE49-F238E27FC236}">
                <a16:creationId xmlns:a16="http://schemas.microsoft.com/office/drawing/2014/main" id="{BE726C66-643B-60A1-0FE2-154689265489}"/>
              </a:ext>
            </a:extLst>
          </p:cNvPr>
          <p:cNvSpPr/>
          <p:nvPr/>
        </p:nvSpPr>
        <p:spPr>
          <a:xfrm>
            <a:off x="638729" y="1704975"/>
            <a:ext cx="1863644" cy="596967"/>
          </a:xfrm>
          <a:prstGeom prst="roundRect">
            <a:avLst>
              <a:gd name="adj" fmla="val 50000"/>
            </a:avLst>
          </a:prstGeom>
          <a:solidFill>
            <a:srgbClr val="492777"/>
          </a:solidFill>
          <a:ln w="9525"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Contact Point</a:t>
            </a:r>
          </a:p>
        </p:txBody>
      </p:sp>
      <p:sp>
        <p:nvSpPr>
          <p:cNvPr id="172" name="Rectangle: Rounded Corners 20">
            <a:extLst>
              <a:ext uri="{FF2B5EF4-FFF2-40B4-BE49-F238E27FC236}">
                <a16:creationId xmlns:a16="http://schemas.microsoft.com/office/drawing/2014/main" id="{FE00F02E-6012-B01B-F694-B21DB6EBE887}"/>
              </a:ext>
            </a:extLst>
          </p:cNvPr>
          <p:cNvSpPr/>
          <p:nvPr/>
        </p:nvSpPr>
        <p:spPr>
          <a:xfrm>
            <a:off x="2901453" y="1704975"/>
            <a:ext cx="1863644" cy="596967"/>
          </a:xfrm>
          <a:prstGeom prst="roundRect">
            <a:avLst>
              <a:gd name="adj" fmla="val 50000"/>
            </a:avLst>
          </a:prstGeom>
          <a:solidFill>
            <a:srgbClr val="4C3D9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Early Dialogue</a:t>
            </a:r>
          </a:p>
        </p:txBody>
      </p:sp>
      <p:sp>
        <p:nvSpPr>
          <p:cNvPr id="173" name="Freeform: Shape 172">
            <a:extLst>
              <a:ext uri="{FF2B5EF4-FFF2-40B4-BE49-F238E27FC236}">
                <a16:creationId xmlns:a16="http://schemas.microsoft.com/office/drawing/2014/main" id="{65DE0C3B-3E15-FFD3-F5AE-DCCCCCD349B9}"/>
              </a:ext>
            </a:extLst>
          </p:cNvPr>
          <p:cNvSpPr/>
          <p:nvPr/>
        </p:nvSpPr>
        <p:spPr>
          <a:xfrm>
            <a:off x="2540675" y="1847849"/>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Tree>
    <p:extLst>
      <p:ext uri="{BB962C8B-B14F-4D97-AF65-F5344CB8AC3E}">
        <p14:creationId xmlns:p14="http://schemas.microsoft.com/office/powerpoint/2010/main" val="1137820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5D2D-50B7-9BA1-BD3F-EE230104436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3916BF-5D52-8176-854A-2C16F064D7EF}"/>
              </a:ext>
            </a:extLst>
          </p:cNvPr>
          <p:cNvSpPr>
            <a:spLocks noGrp="1"/>
          </p:cNvSpPr>
          <p:nvPr>
            <p:ph idx="10"/>
          </p:nvPr>
        </p:nvSpPr>
        <p:spPr>
          <a:xfrm>
            <a:off x="665113" y="481905"/>
            <a:ext cx="9520422" cy="599931"/>
          </a:xfrm>
        </p:spPr>
        <p:txBody>
          <a:bodyPr lIns="91440" tIns="45720" rIns="91440" bIns="45720" anchor="b"/>
          <a:lstStyle/>
          <a:p>
            <a:r>
              <a:rPr lang="en-US"/>
              <a:t>Submission: Validation and Review in Detail</a:t>
            </a:r>
          </a:p>
        </p:txBody>
      </p:sp>
      <p:sp>
        <p:nvSpPr>
          <p:cNvPr id="19" name="Rectangle: Rounded Corners 20">
            <a:extLst>
              <a:ext uri="{FF2B5EF4-FFF2-40B4-BE49-F238E27FC236}">
                <a16:creationId xmlns:a16="http://schemas.microsoft.com/office/drawing/2014/main" id="{BDA70F04-5621-0252-6E20-967B692B6CC0}"/>
              </a:ext>
            </a:extLst>
          </p:cNvPr>
          <p:cNvSpPr/>
          <p:nvPr/>
        </p:nvSpPr>
        <p:spPr>
          <a:xfrm>
            <a:off x="638729" y="1704975"/>
            <a:ext cx="1863644" cy="435052"/>
          </a:xfrm>
          <a:prstGeom prst="roundRect">
            <a:avLst>
              <a:gd name="adj" fmla="val 50000"/>
            </a:avLst>
          </a:prstGeom>
          <a:solidFill>
            <a:srgbClr val="8D499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a:ln>
                  <a:noFill/>
                </a:ln>
                <a:solidFill>
                  <a:srgbClr val="FFFFFF"/>
                </a:solidFill>
                <a:effectLst/>
                <a:uLnTx/>
                <a:uFillTx/>
                <a:latin typeface="Arial"/>
                <a:ea typeface="+mn-ea"/>
                <a:cs typeface="+mn-cs"/>
              </a:rPr>
              <a:t>Submission</a:t>
            </a:r>
          </a:p>
        </p:txBody>
      </p:sp>
      <p:sp>
        <p:nvSpPr>
          <p:cNvPr id="21" name="Rectangle: Rounded Corners 20">
            <a:extLst>
              <a:ext uri="{FF2B5EF4-FFF2-40B4-BE49-F238E27FC236}">
                <a16:creationId xmlns:a16="http://schemas.microsoft.com/office/drawing/2014/main" id="{C8FB050F-4CA3-494C-68FB-22AF92B2BA2C}"/>
              </a:ext>
            </a:extLst>
          </p:cNvPr>
          <p:cNvSpPr/>
          <p:nvPr/>
        </p:nvSpPr>
        <p:spPr>
          <a:xfrm>
            <a:off x="2942883" y="1704975"/>
            <a:ext cx="1863644" cy="435052"/>
          </a:xfrm>
          <a:prstGeom prst="roundRect">
            <a:avLst>
              <a:gd name="adj" fmla="val 50000"/>
            </a:avLst>
          </a:prstGeom>
          <a:solidFill>
            <a:srgbClr val="6C5EA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Validation</a:t>
            </a:r>
          </a:p>
        </p:txBody>
      </p:sp>
      <p:sp>
        <p:nvSpPr>
          <p:cNvPr id="24" name="Freeform: Shape 23">
            <a:extLst>
              <a:ext uri="{FF2B5EF4-FFF2-40B4-BE49-F238E27FC236}">
                <a16:creationId xmlns:a16="http://schemas.microsoft.com/office/drawing/2014/main" id="{3C8FAC04-469B-A43E-B40E-E749EC178021}"/>
              </a:ext>
            </a:extLst>
          </p:cNvPr>
          <p:cNvSpPr/>
          <p:nvPr/>
        </p:nvSpPr>
        <p:spPr>
          <a:xfrm>
            <a:off x="2561390" y="1766891"/>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5" name="Rectangle: Rounded Corners 20">
            <a:extLst>
              <a:ext uri="{FF2B5EF4-FFF2-40B4-BE49-F238E27FC236}">
                <a16:creationId xmlns:a16="http://schemas.microsoft.com/office/drawing/2014/main" id="{F6675E9D-499F-A229-91E2-DDEC4E1ED0E2}"/>
              </a:ext>
            </a:extLst>
          </p:cNvPr>
          <p:cNvSpPr/>
          <p:nvPr/>
        </p:nvSpPr>
        <p:spPr>
          <a:xfrm>
            <a:off x="5247037" y="1711757"/>
            <a:ext cx="1863644" cy="435052"/>
          </a:xfrm>
          <a:prstGeom prst="roundRect">
            <a:avLst>
              <a:gd name="adj" fmla="val 50000"/>
            </a:avLst>
          </a:prstGeom>
          <a:gradFill>
            <a:gsLst>
              <a:gs pos="15000">
                <a:srgbClr val="492777"/>
              </a:gs>
              <a:gs pos="87000">
                <a:srgbClr val="8D4996"/>
              </a:gs>
            </a:gsLst>
            <a:lin ang="189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Review</a:t>
            </a:r>
          </a:p>
        </p:txBody>
      </p:sp>
      <p:sp>
        <p:nvSpPr>
          <p:cNvPr id="26" name="Freeform: Shape 25">
            <a:extLst>
              <a:ext uri="{FF2B5EF4-FFF2-40B4-BE49-F238E27FC236}">
                <a16:creationId xmlns:a16="http://schemas.microsoft.com/office/drawing/2014/main" id="{0083A6AA-BE61-2B09-8AC4-6D7E92E031D3}"/>
              </a:ext>
            </a:extLst>
          </p:cNvPr>
          <p:cNvSpPr/>
          <p:nvPr/>
        </p:nvSpPr>
        <p:spPr>
          <a:xfrm>
            <a:off x="4865544" y="1773674"/>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7" name="Text Placeholder 2">
            <a:extLst>
              <a:ext uri="{FF2B5EF4-FFF2-40B4-BE49-F238E27FC236}">
                <a16:creationId xmlns:a16="http://schemas.microsoft.com/office/drawing/2014/main" id="{469040B2-492C-5DA0-4FFB-F79A77078C33}"/>
              </a:ext>
            </a:extLst>
          </p:cNvPr>
          <p:cNvSpPr txBox="1">
            <a:spLocks/>
          </p:cNvSpPr>
          <p:nvPr/>
        </p:nvSpPr>
        <p:spPr>
          <a:xfrm>
            <a:off x="6884015" y="2590800"/>
            <a:ext cx="4695638" cy="569238"/>
          </a:xfrm>
          <a:prstGeom prst="roundRect">
            <a:avLst>
              <a:gd name="adj" fmla="val 10637"/>
            </a:avLst>
          </a:prstGeom>
          <a:solidFill>
            <a:schemeClr val="bg1">
              <a:lumMod val="95000"/>
            </a:schemeClr>
          </a:solidFill>
          <a:ln>
            <a:noFill/>
          </a:ln>
          <a:extLst>
            <a:ext uri="{91240B29-F687-4F45-9708-019B960494DF}">
              <a14:hiddenLine xmlns:a14="http://schemas.microsoft.com/office/drawing/2010/main">
                <a:solidFill>
                  <a:srgbClr val="B9B9B9"/>
                </a:solidFill>
              </a14:hiddenLine>
            </a:ext>
          </a:extLst>
        </p:spPr>
        <p:txBody>
          <a:bodyPr wrap="square" lIns="0" tIns="91440" rIns="0" bIns="9144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1400" b="1">
                <a:solidFill>
                  <a:schemeClr val="tx1">
                    <a:lumMod val="60000"/>
                    <a:lumOff val="40000"/>
                  </a:schemeClr>
                </a:solidFill>
                <a:cs typeface="Arial"/>
              </a:rPr>
              <a:t>Proposed Accelerated</a:t>
            </a:r>
            <a:br>
              <a:rPr lang="en-US" sz="1400" b="1">
                <a:solidFill>
                  <a:schemeClr val="tx1">
                    <a:lumMod val="60000"/>
                    <a:lumOff val="40000"/>
                  </a:schemeClr>
                </a:solidFill>
                <a:cs typeface="Arial"/>
              </a:rPr>
            </a:br>
            <a:r>
              <a:rPr lang="en-US" sz="1400" b="1">
                <a:cs typeface="Arial"/>
              </a:rPr>
              <a:t>(HEU-EFS) Timing (7 - </a:t>
            </a:r>
            <a:r>
              <a:rPr lang="en-US" sz="1400" b="1">
                <a:solidFill>
                  <a:schemeClr val="accent2"/>
                </a:solidFill>
                <a:cs typeface="Arial"/>
              </a:rPr>
              <a:t>39</a:t>
            </a:r>
            <a:r>
              <a:rPr lang="en-US" sz="1400" b="1">
                <a:cs typeface="Arial"/>
              </a:rPr>
              <a:t> days)</a:t>
            </a:r>
          </a:p>
        </p:txBody>
      </p:sp>
      <p:sp>
        <p:nvSpPr>
          <p:cNvPr id="28" name="Text Placeholder 2">
            <a:extLst>
              <a:ext uri="{FF2B5EF4-FFF2-40B4-BE49-F238E27FC236}">
                <a16:creationId xmlns:a16="http://schemas.microsoft.com/office/drawing/2014/main" id="{C8120976-F5DD-ADC8-3D18-8F81E964C419}"/>
              </a:ext>
            </a:extLst>
          </p:cNvPr>
          <p:cNvSpPr txBox="1">
            <a:spLocks/>
          </p:cNvSpPr>
          <p:nvPr/>
        </p:nvSpPr>
        <p:spPr>
          <a:xfrm>
            <a:off x="6884015" y="3183774"/>
            <a:ext cx="4695638" cy="892552"/>
          </a:xfrm>
          <a:prstGeom prst="rect">
            <a:avLst/>
          </a:prstGeom>
        </p:spPr>
        <p:txBody>
          <a:bodyPr wrap="square" lIns="0" tIns="91440" rIns="0" bIns="91440" anchor="t">
            <a:sp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152400">
              <a:lnSpc>
                <a:spcPct val="100000"/>
              </a:lnSpc>
              <a:spcBef>
                <a:spcPts val="600"/>
              </a:spcBef>
              <a:buSzPct val="90000"/>
              <a:buFont typeface="Calibri" panose="020F0502020204030204" pitchFamily="34" charset="0"/>
              <a:buChar char="•"/>
            </a:pPr>
            <a:r>
              <a:rPr lang="en-US" sz="1200">
                <a:latin typeface="Arial"/>
                <a:cs typeface="Arial"/>
              </a:rPr>
              <a:t>NCA Assessment: 7 – </a:t>
            </a:r>
            <a:r>
              <a:rPr lang="en-US" sz="1200" b="1">
                <a:latin typeface="Arial"/>
                <a:cs typeface="Arial"/>
              </a:rPr>
              <a:t>12</a:t>
            </a:r>
            <a:r>
              <a:rPr lang="en-US" sz="1200">
                <a:latin typeface="Arial"/>
                <a:cs typeface="Arial"/>
              </a:rPr>
              <a:t> days </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Sponsor response to identified gaps: 7 – </a:t>
            </a:r>
            <a:r>
              <a:rPr lang="en-US" sz="1200" b="1">
                <a:latin typeface="Arial"/>
                <a:cs typeface="Arial"/>
              </a:rPr>
              <a:t>17 </a:t>
            </a:r>
            <a:r>
              <a:rPr lang="en-US" sz="1200">
                <a:latin typeface="Arial"/>
                <a:cs typeface="Arial"/>
              </a:rPr>
              <a:t>days</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Final NCA Validation: 5 – </a:t>
            </a:r>
            <a:r>
              <a:rPr lang="en-US" sz="1200" b="1">
                <a:latin typeface="Arial"/>
                <a:cs typeface="Arial"/>
              </a:rPr>
              <a:t>10</a:t>
            </a:r>
            <a:r>
              <a:rPr lang="en-US" sz="1200">
                <a:latin typeface="Arial"/>
                <a:cs typeface="Arial"/>
              </a:rPr>
              <a:t> days</a:t>
            </a:r>
          </a:p>
        </p:txBody>
      </p:sp>
      <p:sp>
        <p:nvSpPr>
          <p:cNvPr id="29" name="Text Placeholder 2">
            <a:extLst>
              <a:ext uri="{FF2B5EF4-FFF2-40B4-BE49-F238E27FC236}">
                <a16:creationId xmlns:a16="http://schemas.microsoft.com/office/drawing/2014/main" id="{00151282-8142-0DAD-328F-F7CC5A48F328}"/>
              </a:ext>
            </a:extLst>
          </p:cNvPr>
          <p:cNvSpPr txBox="1">
            <a:spLocks/>
          </p:cNvSpPr>
          <p:nvPr/>
        </p:nvSpPr>
        <p:spPr>
          <a:xfrm>
            <a:off x="2059382" y="2590800"/>
            <a:ext cx="4695638" cy="569238"/>
          </a:xfrm>
          <a:prstGeom prst="roundRect">
            <a:avLst>
              <a:gd name="adj" fmla="val 10637"/>
            </a:avLst>
          </a:prstGeom>
          <a:solidFill>
            <a:schemeClr val="bg1">
              <a:lumMod val="95000"/>
            </a:schemeClr>
          </a:solidFill>
          <a:ln>
            <a:noFill/>
          </a:ln>
          <a:extLst>
            <a:ext uri="{91240B29-F687-4F45-9708-019B960494DF}">
              <a14:hiddenLine xmlns:a14="http://schemas.microsoft.com/office/drawing/2010/main">
                <a:solidFill>
                  <a:srgbClr val="B9B9B9"/>
                </a:solidFill>
              </a14:hiddenLine>
            </a:ext>
          </a:extLst>
        </p:spPr>
        <p:txBody>
          <a:bodyPr wrap="square" lIns="0" tIns="91440" rIns="0" bIns="9144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1400" b="1">
                <a:solidFill>
                  <a:schemeClr val="accent4"/>
                </a:solidFill>
                <a:cs typeface="Arial"/>
              </a:rPr>
              <a:t>Validation under MDR</a:t>
            </a:r>
            <a:br>
              <a:rPr lang="en-US" sz="1400" b="1">
                <a:solidFill>
                  <a:schemeClr val="accent4"/>
                </a:solidFill>
                <a:cs typeface="Arial"/>
              </a:rPr>
            </a:br>
            <a:r>
              <a:rPr lang="en-US" sz="1400" b="1">
                <a:cs typeface="Arial"/>
              </a:rPr>
              <a:t>(Article 70) Timing (10 - </a:t>
            </a:r>
            <a:r>
              <a:rPr lang="en-US" sz="1400" b="1">
                <a:solidFill>
                  <a:schemeClr val="accent2"/>
                </a:solidFill>
                <a:cs typeface="Arial"/>
              </a:rPr>
              <a:t>55</a:t>
            </a:r>
            <a:r>
              <a:rPr lang="en-US" sz="1400" b="1">
                <a:cs typeface="Arial"/>
              </a:rPr>
              <a:t> days)</a:t>
            </a:r>
          </a:p>
        </p:txBody>
      </p:sp>
      <p:sp>
        <p:nvSpPr>
          <p:cNvPr id="30" name="Text Placeholder 2">
            <a:extLst>
              <a:ext uri="{FF2B5EF4-FFF2-40B4-BE49-F238E27FC236}">
                <a16:creationId xmlns:a16="http://schemas.microsoft.com/office/drawing/2014/main" id="{A49C71F9-3649-7B11-EE26-F36079B4ED91}"/>
              </a:ext>
            </a:extLst>
          </p:cNvPr>
          <p:cNvSpPr txBox="1">
            <a:spLocks/>
          </p:cNvSpPr>
          <p:nvPr/>
        </p:nvSpPr>
        <p:spPr>
          <a:xfrm>
            <a:off x="2059382" y="3183774"/>
            <a:ext cx="4695638" cy="892552"/>
          </a:xfrm>
          <a:prstGeom prst="rect">
            <a:avLst/>
          </a:prstGeom>
        </p:spPr>
        <p:txBody>
          <a:bodyPr wrap="square" lIns="0" tIns="91440" rIns="0" bIns="91440" anchor="t">
            <a:sp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152400">
              <a:lnSpc>
                <a:spcPct val="100000"/>
              </a:lnSpc>
              <a:spcBef>
                <a:spcPts val="600"/>
              </a:spcBef>
              <a:buSzPct val="90000"/>
              <a:buFont typeface="Calibri" panose="020F0502020204030204" pitchFamily="34" charset="0"/>
              <a:buChar char="•"/>
            </a:pPr>
            <a:r>
              <a:rPr lang="en-US" sz="1200">
                <a:latin typeface="Arial"/>
                <a:cs typeface="Arial"/>
              </a:rPr>
              <a:t>NCA Assessment: 10 – </a:t>
            </a:r>
            <a:r>
              <a:rPr lang="en-US" sz="1200" b="1">
                <a:latin typeface="Arial"/>
                <a:cs typeface="Arial"/>
              </a:rPr>
              <a:t>15</a:t>
            </a:r>
            <a:r>
              <a:rPr lang="en-US" sz="1200">
                <a:latin typeface="Arial"/>
                <a:cs typeface="Arial"/>
              </a:rPr>
              <a:t> days</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Sponsor response to identified gaps: 10 – </a:t>
            </a:r>
            <a:r>
              <a:rPr lang="en-US" sz="1200" b="1">
                <a:latin typeface="Arial"/>
                <a:cs typeface="Arial"/>
              </a:rPr>
              <a:t>30</a:t>
            </a:r>
            <a:r>
              <a:rPr lang="en-US" sz="1200">
                <a:latin typeface="Arial"/>
                <a:cs typeface="Arial"/>
              </a:rPr>
              <a:t> days</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Final NCA Validation: 5 – </a:t>
            </a:r>
            <a:r>
              <a:rPr lang="en-US" sz="1200" b="1">
                <a:latin typeface="Arial"/>
                <a:cs typeface="Arial"/>
              </a:rPr>
              <a:t>10</a:t>
            </a:r>
            <a:r>
              <a:rPr lang="en-US" sz="1200">
                <a:latin typeface="Arial"/>
                <a:cs typeface="Arial"/>
              </a:rPr>
              <a:t> days</a:t>
            </a:r>
          </a:p>
        </p:txBody>
      </p:sp>
      <p:sp>
        <p:nvSpPr>
          <p:cNvPr id="31" name="Rectangle: Rounded Corners 20">
            <a:extLst>
              <a:ext uri="{FF2B5EF4-FFF2-40B4-BE49-F238E27FC236}">
                <a16:creationId xmlns:a16="http://schemas.microsoft.com/office/drawing/2014/main" id="{3F34E83F-9C0A-5289-396D-46EFB55568BB}"/>
              </a:ext>
            </a:extLst>
          </p:cNvPr>
          <p:cNvSpPr/>
          <p:nvPr/>
        </p:nvSpPr>
        <p:spPr>
          <a:xfrm>
            <a:off x="665113" y="2677419"/>
            <a:ext cx="1265273" cy="396000"/>
          </a:xfrm>
          <a:prstGeom prst="roundRect">
            <a:avLst>
              <a:gd name="adj" fmla="val 50000"/>
            </a:avLst>
          </a:prstGeom>
          <a:solidFill>
            <a:srgbClr val="6C5EA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Validation</a:t>
            </a:r>
          </a:p>
        </p:txBody>
      </p:sp>
      <p:sp>
        <p:nvSpPr>
          <p:cNvPr id="32" name="Text Placeholder 2">
            <a:extLst>
              <a:ext uri="{FF2B5EF4-FFF2-40B4-BE49-F238E27FC236}">
                <a16:creationId xmlns:a16="http://schemas.microsoft.com/office/drawing/2014/main" id="{6DBD74EA-D3B8-BD53-2C28-3A667BC7E1E5}"/>
              </a:ext>
            </a:extLst>
          </p:cNvPr>
          <p:cNvSpPr txBox="1">
            <a:spLocks/>
          </p:cNvSpPr>
          <p:nvPr/>
        </p:nvSpPr>
        <p:spPr>
          <a:xfrm>
            <a:off x="6884015" y="4228218"/>
            <a:ext cx="4695638" cy="569238"/>
          </a:xfrm>
          <a:prstGeom prst="roundRect">
            <a:avLst>
              <a:gd name="adj" fmla="val 10637"/>
            </a:avLst>
          </a:prstGeom>
          <a:solidFill>
            <a:schemeClr val="bg1">
              <a:lumMod val="95000"/>
            </a:schemeClr>
          </a:solidFill>
          <a:ln>
            <a:noFill/>
          </a:ln>
          <a:extLst>
            <a:ext uri="{91240B29-F687-4F45-9708-019B960494DF}">
              <a14:hiddenLine xmlns:a14="http://schemas.microsoft.com/office/drawing/2010/main">
                <a:solidFill>
                  <a:srgbClr val="B9B9B9"/>
                </a:solidFill>
              </a14:hiddenLine>
            </a:ext>
          </a:extLst>
        </p:spPr>
        <p:txBody>
          <a:bodyPr wrap="square" lIns="0" tIns="91440" rIns="0" bIns="9144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1400" b="1">
                <a:solidFill>
                  <a:schemeClr val="tx1">
                    <a:lumMod val="60000"/>
                    <a:lumOff val="40000"/>
                  </a:schemeClr>
                </a:solidFill>
                <a:cs typeface="Arial"/>
              </a:rPr>
              <a:t>Proposed Accelerated</a:t>
            </a:r>
            <a:br>
              <a:rPr lang="en-US" sz="1400" b="1">
                <a:solidFill>
                  <a:schemeClr val="tx1">
                    <a:lumMod val="60000"/>
                    <a:lumOff val="40000"/>
                  </a:schemeClr>
                </a:solidFill>
                <a:cs typeface="Arial"/>
              </a:rPr>
            </a:br>
            <a:r>
              <a:rPr lang="en-US" sz="1400">
                <a:cs typeface="Arial"/>
              </a:rPr>
              <a:t>NCA Assessment </a:t>
            </a:r>
            <a:r>
              <a:rPr lang="en-US" sz="1400" b="1">
                <a:cs typeface="Arial"/>
              </a:rPr>
              <a:t>(30 - </a:t>
            </a:r>
            <a:r>
              <a:rPr lang="en-US" sz="1400" b="1">
                <a:solidFill>
                  <a:schemeClr val="accent2"/>
                </a:solidFill>
                <a:cs typeface="Arial"/>
              </a:rPr>
              <a:t>45</a:t>
            </a:r>
            <a:r>
              <a:rPr lang="en-US" sz="1400" b="1">
                <a:cs typeface="Arial"/>
              </a:rPr>
              <a:t> days)</a:t>
            </a:r>
          </a:p>
        </p:txBody>
      </p:sp>
      <p:sp>
        <p:nvSpPr>
          <p:cNvPr id="33" name="Text Placeholder 2">
            <a:extLst>
              <a:ext uri="{FF2B5EF4-FFF2-40B4-BE49-F238E27FC236}">
                <a16:creationId xmlns:a16="http://schemas.microsoft.com/office/drawing/2014/main" id="{27545886-7B8C-11C8-B810-577156CF10B1}"/>
              </a:ext>
            </a:extLst>
          </p:cNvPr>
          <p:cNvSpPr txBox="1">
            <a:spLocks/>
          </p:cNvSpPr>
          <p:nvPr/>
        </p:nvSpPr>
        <p:spPr>
          <a:xfrm>
            <a:off x="6884015" y="4812829"/>
            <a:ext cx="4695638" cy="1485022"/>
          </a:xfrm>
          <a:prstGeom prst="rect">
            <a:avLst/>
          </a:prstGeom>
        </p:spPr>
        <p:txBody>
          <a:bodyPr wrap="square" lIns="0" tIns="91440" rIns="0" bIns="91440" anchor="t">
            <a:sp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152400">
              <a:lnSpc>
                <a:spcPct val="100000"/>
              </a:lnSpc>
              <a:spcBef>
                <a:spcPts val="300"/>
              </a:spcBef>
              <a:buSzPct val="90000"/>
              <a:buFont typeface="Calibri" panose="020F0502020204030204" pitchFamily="34" charset="0"/>
              <a:buChar char="•"/>
            </a:pPr>
            <a:r>
              <a:rPr lang="en-US" sz="1200">
                <a:latin typeface="Arial"/>
                <a:cs typeface="Arial"/>
              </a:rPr>
              <a:t>Deficiency Communication:</a:t>
            </a:r>
          </a:p>
          <a:p>
            <a:pPr marL="317500" lvl="1" indent="-165100">
              <a:lnSpc>
                <a:spcPct val="100000"/>
              </a:lnSpc>
              <a:spcBef>
                <a:spcPts val="100"/>
              </a:spcBef>
              <a:buSzPct val="100000"/>
              <a:buFont typeface="Calibri" panose="020F0502020204030204" pitchFamily="34" charset="0"/>
              <a:buChar char="–"/>
            </a:pPr>
            <a:r>
              <a:rPr lang="en-US" sz="1200">
                <a:latin typeface="Arial"/>
                <a:cs typeface="Arial"/>
              </a:rPr>
              <a:t>Rolling Review/Interactive Questions approach</a:t>
            </a:r>
          </a:p>
          <a:p>
            <a:pPr marL="317500" lvl="1" indent="-165100">
              <a:lnSpc>
                <a:spcPct val="100000"/>
              </a:lnSpc>
              <a:spcBef>
                <a:spcPts val="100"/>
              </a:spcBef>
              <a:buSzPct val="100000"/>
              <a:buFont typeface="Calibri" panose="020F0502020204030204" pitchFamily="34" charset="0"/>
              <a:buChar char="–"/>
            </a:pPr>
            <a:r>
              <a:rPr lang="en-US" sz="1200">
                <a:latin typeface="Arial"/>
                <a:cs typeface="Arial"/>
              </a:rPr>
              <a:t>“Stop Clock” approach</a:t>
            </a:r>
          </a:p>
          <a:p>
            <a:pPr marL="317500" lvl="1" indent="-165100">
              <a:lnSpc>
                <a:spcPct val="100000"/>
              </a:lnSpc>
              <a:spcBef>
                <a:spcPts val="100"/>
              </a:spcBef>
              <a:buSzPct val="100000"/>
              <a:buFont typeface="Calibri" panose="020F0502020204030204" pitchFamily="34" charset="0"/>
              <a:buChar char="–"/>
            </a:pPr>
            <a:r>
              <a:rPr lang="en-US" sz="1200">
                <a:latin typeface="Arial"/>
                <a:cs typeface="Arial"/>
              </a:rPr>
              <a:t>“Approval with Conditions” approach</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Sponsor response to identified gaps: rapidly, be prepared</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Final NCA decision: </a:t>
            </a:r>
            <a:r>
              <a:rPr lang="en-US" sz="1200" err="1">
                <a:latin typeface="Arial"/>
                <a:cs typeface="Arial"/>
              </a:rPr>
              <a:t>Utilisation</a:t>
            </a:r>
            <a:r>
              <a:rPr lang="en-US" sz="1200">
                <a:latin typeface="Arial"/>
                <a:cs typeface="Arial"/>
              </a:rPr>
              <a:t> of remaining clock</a:t>
            </a:r>
          </a:p>
        </p:txBody>
      </p:sp>
      <p:sp>
        <p:nvSpPr>
          <p:cNvPr id="34" name="Text Placeholder 2">
            <a:extLst>
              <a:ext uri="{FF2B5EF4-FFF2-40B4-BE49-F238E27FC236}">
                <a16:creationId xmlns:a16="http://schemas.microsoft.com/office/drawing/2014/main" id="{930E3A59-08DF-57DD-903D-B945A3B2C495}"/>
              </a:ext>
            </a:extLst>
          </p:cNvPr>
          <p:cNvSpPr txBox="1">
            <a:spLocks/>
          </p:cNvSpPr>
          <p:nvPr/>
        </p:nvSpPr>
        <p:spPr>
          <a:xfrm>
            <a:off x="2059382" y="4228218"/>
            <a:ext cx="4695638" cy="569238"/>
          </a:xfrm>
          <a:prstGeom prst="roundRect">
            <a:avLst>
              <a:gd name="adj" fmla="val 10637"/>
            </a:avLst>
          </a:prstGeom>
          <a:solidFill>
            <a:schemeClr val="bg1">
              <a:lumMod val="95000"/>
            </a:schemeClr>
          </a:solidFill>
          <a:ln>
            <a:noFill/>
          </a:ln>
          <a:extLst>
            <a:ext uri="{91240B29-F687-4F45-9708-019B960494DF}">
              <a14:hiddenLine xmlns:a14="http://schemas.microsoft.com/office/drawing/2010/main">
                <a:solidFill>
                  <a:srgbClr val="B9B9B9"/>
                </a:solidFill>
              </a14:hiddenLine>
            </a:ext>
          </a:extLst>
        </p:spPr>
        <p:txBody>
          <a:bodyPr wrap="square" lIns="0" tIns="91440" rIns="0" bIns="9144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1400" b="1">
                <a:solidFill>
                  <a:schemeClr val="accent4"/>
                </a:solidFill>
                <a:cs typeface="Arial"/>
              </a:rPr>
              <a:t>Review under MDR</a:t>
            </a:r>
            <a:br>
              <a:rPr lang="en-US" sz="1400" b="1">
                <a:solidFill>
                  <a:schemeClr val="accent4"/>
                </a:solidFill>
                <a:cs typeface="Arial"/>
              </a:rPr>
            </a:br>
            <a:r>
              <a:rPr lang="en-US" sz="1400" b="1">
                <a:cs typeface="Arial"/>
              </a:rPr>
              <a:t>(45 - </a:t>
            </a:r>
            <a:r>
              <a:rPr lang="en-US" sz="1400" b="1">
                <a:solidFill>
                  <a:schemeClr val="accent2"/>
                </a:solidFill>
                <a:cs typeface="Arial"/>
              </a:rPr>
              <a:t>65</a:t>
            </a:r>
            <a:r>
              <a:rPr lang="en-US" sz="1400" b="1">
                <a:cs typeface="Arial"/>
              </a:rPr>
              <a:t> days)</a:t>
            </a:r>
          </a:p>
        </p:txBody>
      </p:sp>
      <p:sp>
        <p:nvSpPr>
          <p:cNvPr id="35" name="Text Placeholder 2">
            <a:extLst>
              <a:ext uri="{FF2B5EF4-FFF2-40B4-BE49-F238E27FC236}">
                <a16:creationId xmlns:a16="http://schemas.microsoft.com/office/drawing/2014/main" id="{8E9FF86A-05E8-E0C7-3254-A2B8A831A7CB}"/>
              </a:ext>
            </a:extLst>
          </p:cNvPr>
          <p:cNvSpPr txBox="1">
            <a:spLocks/>
          </p:cNvSpPr>
          <p:nvPr/>
        </p:nvSpPr>
        <p:spPr>
          <a:xfrm>
            <a:off x="2059382" y="4812829"/>
            <a:ext cx="4695638" cy="892552"/>
          </a:xfrm>
          <a:prstGeom prst="rect">
            <a:avLst/>
          </a:prstGeom>
        </p:spPr>
        <p:txBody>
          <a:bodyPr wrap="square" lIns="0" tIns="91440" rIns="0" bIns="91440" anchor="t">
            <a:sp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152400">
              <a:lnSpc>
                <a:spcPct val="100000"/>
              </a:lnSpc>
              <a:spcBef>
                <a:spcPts val="600"/>
              </a:spcBef>
              <a:buSzPct val="90000"/>
              <a:buFont typeface="Calibri" panose="020F0502020204030204" pitchFamily="34" charset="0"/>
              <a:buChar char="•"/>
            </a:pPr>
            <a:r>
              <a:rPr lang="en-US" sz="1200">
                <a:latin typeface="Arial"/>
                <a:cs typeface="Arial"/>
              </a:rPr>
              <a:t>NCA Assessment: 45 – </a:t>
            </a:r>
            <a:r>
              <a:rPr lang="en-US" sz="1200" b="1">
                <a:latin typeface="Arial"/>
                <a:cs typeface="Arial"/>
              </a:rPr>
              <a:t>65</a:t>
            </a:r>
            <a:r>
              <a:rPr lang="en-US" sz="1200">
                <a:latin typeface="Arial"/>
                <a:cs typeface="Arial"/>
              </a:rPr>
              <a:t> days</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Sponsor response to identified gaps: Timing not specified</a:t>
            </a:r>
          </a:p>
          <a:p>
            <a:pPr marL="152400" indent="-152400">
              <a:lnSpc>
                <a:spcPct val="100000"/>
              </a:lnSpc>
              <a:spcBef>
                <a:spcPts val="600"/>
              </a:spcBef>
              <a:buSzPct val="90000"/>
              <a:buFont typeface="Calibri" panose="020F0502020204030204" pitchFamily="34" charset="0"/>
              <a:buChar char="•"/>
            </a:pPr>
            <a:r>
              <a:rPr lang="en-US" sz="1200">
                <a:latin typeface="Arial"/>
                <a:cs typeface="Arial"/>
              </a:rPr>
              <a:t>Final NCA decision: </a:t>
            </a:r>
            <a:r>
              <a:rPr lang="en-US" sz="1200" err="1">
                <a:latin typeface="Arial"/>
                <a:cs typeface="Arial"/>
              </a:rPr>
              <a:t>Utilisation</a:t>
            </a:r>
            <a:r>
              <a:rPr lang="en-US" sz="1200">
                <a:latin typeface="Arial"/>
                <a:cs typeface="Arial"/>
              </a:rPr>
              <a:t> of remaining clock</a:t>
            </a:r>
          </a:p>
        </p:txBody>
      </p:sp>
      <p:sp>
        <p:nvSpPr>
          <p:cNvPr id="36" name="Rectangle: Rounded Corners 20">
            <a:extLst>
              <a:ext uri="{FF2B5EF4-FFF2-40B4-BE49-F238E27FC236}">
                <a16:creationId xmlns:a16="http://schemas.microsoft.com/office/drawing/2014/main" id="{708CC997-3450-AB5C-F989-42A755D5A14C}"/>
              </a:ext>
            </a:extLst>
          </p:cNvPr>
          <p:cNvSpPr/>
          <p:nvPr/>
        </p:nvSpPr>
        <p:spPr>
          <a:xfrm>
            <a:off x="665113" y="4314837"/>
            <a:ext cx="1265273" cy="396000"/>
          </a:xfrm>
          <a:prstGeom prst="roundRect">
            <a:avLst>
              <a:gd name="adj" fmla="val 50000"/>
            </a:avLst>
          </a:prstGeom>
          <a:gradFill>
            <a:gsLst>
              <a:gs pos="15000">
                <a:srgbClr val="492777"/>
              </a:gs>
              <a:gs pos="87000">
                <a:srgbClr val="8D4996"/>
              </a:gs>
            </a:gsLst>
            <a:lin ang="189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Review</a:t>
            </a:r>
          </a:p>
        </p:txBody>
      </p:sp>
    </p:spTree>
    <p:extLst>
      <p:ext uri="{BB962C8B-B14F-4D97-AF65-F5344CB8AC3E}">
        <p14:creationId xmlns:p14="http://schemas.microsoft.com/office/powerpoint/2010/main" val="1814186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BF9C8A15-C204-665F-F441-AC387E1D01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11" name="think-cell data - do not delete" hidden="1">
                        <a:extLst>
                          <a:ext uri="{FF2B5EF4-FFF2-40B4-BE49-F238E27FC236}">
                            <a16:creationId xmlns:a16="http://schemas.microsoft.com/office/drawing/2014/main" id="{BF9C8A15-C204-665F-F441-AC387E1D01A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6" name="Content Placeholder 65">
            <a:extLst>
              <a:ext uri="{FF2B5EF4-FFF2-40B4-BE49-F238E27FC236}">
                <a16:creationId xmlns:a16="http://schemas.microsoft.com/office/drawing/2014/main" id="{D5D9404E-88FD-7005-C71F-CE65CC646F89}"/>
              </a:ext>
            </a:extLst>
          </p:cNvPr>
          <p:cNvSpPr>
            <a:spLocks noGrp="1"/>
          </p:cNvSpPr>
          <p:nvPr>
            <p:ph idx="10"/>
          </p:nvPr>
        </p:nvSpPr>
        <p:spPr>
          <a:xfrm>
            <a:off x="665113" y="481905"/>
            <a:ext cx="9520422" cy="599931"/>
          </a:xfrm>
        </p:spPr>
        <p:txBody>
          <a:bodyPr lIns="91440" tIns="45720" rIns="91440" bIns="45720" anchor="b"/>
          <a:lstStyle/>
          <a:p>
            <a:r>
              <a:rPr lang="en-US"/>
              <a:t>Proposed EFS Process vs MDR Art. 70</a:t>
            </a:r>
          </a:p>
        </p:txBody>
      </p:sp>
      <p:sp>
        <p:nvSpPr>
          <p:cNvPr id="2" name="Footer Placeholder 32">
            <a:extLst>
              <a:ext uri="{FF2B5EF4-FFF2-40B4-BE49-F238E27FC236}">
                <a16:creationId xmlns:a16="http://schemas.microsoft.com/office/drawing/2014/main" id="{56C4BD7A-8C24-31E6-C5B1-39EFA7EC38A7}"/>
              </a:ext>
            </a:extLst>
          </p:cNvPr>
          <p:cNvSpPr txBox="1">
            <a:spLocks/>
          </p:cNvSpPr>
          <p:nvPr/>
        </p:nvSpPr>
        <p:spPr>
          <a:xfrm>
            <a:off x="652328" y="6329322"/>
            <a:ext cx="10150475" cy="276225"/>
          </a:xfrm>
          <a:prstGeom prst="rect">
            <a:avLst/>
          </a:prstGeom>
        </p:spPr>
        <p:txBody>
          <a:bodyPr vert="horz" lIns="0" tIns="45720" rIns="0" bIns="45720" rtlCol="0" anchor="b"/>
          <a:lstStyle>
            <a:defPPr>
              <a:defRPr lang="en-US"/>
            </a:defPPr>
            <a:lvl1pPr marL="0" algn="l" defTabSz="914400" rtl="0" eaLnBrk="1" latinLnBrk="0" hangingPunct="1">
              <a:defRPr sz="1000" kern="1200">
                <a:solidFill>
                  <a:schemeClr val="accent6">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B9B9B9">
                    <a:lumMod val="75000"/>
                  </a:srgbClr>
                </a:solidFill>
                <a:effectLst/>
                <a:uLnTx/>
                <a:uFillTx/>
                <a:latin typeface="Arial"/>
                <a:ea typeface="+mn-ea"/>
                <a:cs typeface="+mn-cs"/>
              </a:rPr>
              <a:t>*Abbreviations Art. =  article of the MDR, d=days</a:t>
            </a:r>
            <a:endParaRPr kumimoji="0" lang="en-US" sz="1000" b="0" i="0" u="none" strike="noStrike" kern="1200" cap="none" spc="0" normalizeH="0" baseline="0" noProof="0">
              <a:ln>
                <a:noFill/>
              </a:ln>
              <a:solidFill>
                <a:srgbClr val="B9B9B9">
                  <a:lumMod val="75000"/>
                </a:srgbClr>
              </a:solidFill>
              <a:effectLst/>
              <a:uLnTx/>
              <a:uFillTx/>
              <a:latin typeface="Arial"/>
              <a:ea typeface="+mn-ea"/>
              <a:cs typeface="+mn-cs"/>
            </a:endParaRPr>
          </a:p>
        </p:txBody>
      </p:sp>
      <p:cxnSp>
        <p:nvCxnSpPr>
          <p:cNvPr id="48" name="Straight Arrow Connector 19">
            <a:extLst>
              <a:ext uri="{FF2B5EF4-FFF2-40B4-BE49-F238E27FC236}">
                <a16:creationId xmlns:a16="http://schemas.microsoft.com/office/drawing/2014/main" id="{9E92A773-87C4-F928-762B-197802CEE06F}"/>
              </a:ext>
            </a:extLst>
          </p:cNvPr>
          <p:cNvCxnSpPr>
            <a:cxnSpLocks/>
          </p:cNvCxnSpPr>
          <p:nvPr/>
        </p:nvCxnSpPr>
        <p:spPr>
          <a:xfrm>
            <a:off x="665163" y="5954663"/>
            <a:ext cx="3439428"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9" name="TextBox 20">
            <a:extLst>
              <a:ext uri="{FF2B5EF4-FFF2-40B4-BE49-F238E27FC236}">
                <a16:creationId xmlns:a16="http://schemas.microsoft.com/office/drawing/2014/main" id="{0E116C97-FA4C-7352-4F8A-3702DAE66DB9}"/>
              </a:ext>
            </a:extLst>
          </p:cNvPr>
          <p:cNvSpPr txBox="1"/>
          <p:nvPr/>
        </p:nvSpPr>
        <p:spPr>
          <a:xfrm>
            <a:off x="1278841" y="5662276"/>
            <a:ext cx="2212072" cy="584775"/>
          </a:xfrm>
          <a:prstGeom prst="rect">
            <a:avLst/>
          </a:prstGeom>
          <a:solidFill>
            <a:schemeClr val="bg1"/>
          </a:solidFill>
        </p:spPr>
        <p:txBody>
          <a:bodyPr wrap="square" rtlCol="0">
            <a:spAutoFit/>
          </a:bodyPr>
          <a:lstStyle/>
          <a:p>
            <a:pPr algn="ctr"/>
            <a:r>
              <a:rPr lang="en-GB" sz="1600" b="1">
                <a:solidFill>
                  <a:schemeClr val="tx2"/>
                </a:solidFill>
              </a:rPr>
              <a:t>Undefined Pre-</a:t>
            </a:r>
            <a:br>
              <a:rPr lang="en-GB" sz="1600" b="1">
                <a:solidFill>
                  <a:schemeClr val="tx2"/>
                </a:solidFill>
              </a:rPr>
            </a:br>
            <a:r>
              <a:rPr lang="en-GB" sz="1600" b="1">
                <a:solidFill>
                  <a:schemeClr val="tx2"/>
                </a:solidFill>
              </a:rPr>
              <a:t>Submission Process</a:t>
            </a:r>
          </a:p>
        </p:txBody>
      </p:sp>
      <p:cxnSp>
        <p:nvCxnSpPr>
          <p:cNvPr id="50" name="Straight Arrow Connector 22">
            <a:extLst>
              <a:ext uri="{FF2B5EF4-FFF2-40B4-BE49-F238E27FC236}">
                <a16:creationId xmlns:a16="http://schemas.microsoft.com/office/drawing/2014/main" id="{1F31F739-B5CB-82F9-C507-037870555E44}"/>
              </a:ext>
            </a:extLst>
          </p:cNvPr>
          <p:cNvCxnSpPr>
            <a:cxnSpLocks/>
          </p:cNvCxnSpPr>
          <p:nvPr/>
        </p:nvCxnSpPr>
        <p:spPr>
          <a:xfrm>
            <a:off x="4402719" y="5954663"/>
            <a:ext cx="7176984"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1" name="TextBox 23">
            <a:extLst>
              <a:ext uri="{FF2B5EF4-FFF2-40B4-BE49-F238E27FC236}">
                <a16:creationId xmlns:a16="http://schemas.microsoft.com/office/drawing/2014/main" id="{0C0D4641-C9A5-66BC-9DD2-B7F2F778E967}"/>
              </a:ext>
            </a:extLst>
          </p:cNvPr>
          <p:cNvSpPr txBox="1"/>
          <p:nvPr/>
        </p:nvSpPr>
        <p:spPr>
          <a:xfrm>
            <a:off x="7192345" y="5785386"/>
            <a:ext cx="2316660" cy="338554"/>
          </a:xfrm>
          <a:prstGeom prst="rect">
            <a:avLst/>
          </a:prstGeom>
          <a:solidFill>
            <a:srgbClr val="FFFFFF"/>
          </a:solidFill>
        </p:spPr>
        <p:txBody>
          <a:bodyPr wrap="none" rtlCol="0">
            <a:spAutoFit/>
          </a:bodyPr>
          <a:lstStyle/>
          <a:p>
            <a:pPr algn="ctr"/>
            <a:r>
              <a:rPr lang="en-GB" sz="1600" b="1">
                <a:solidFill>
                  <a:schemeClr val="accent1"/>
                </a:solidFill>
              </a:rPr>
              <a:t>Submission &amp; Review</a:t>
            </a:r>
          </a:p>
        </p:txBody>
      </p:sp>
      <p:sp>
        <p:nvSpPr>
          <p:cNvPr id="80" name="Text Placeholder 2">
            <a:extLst>
              <a:ext uri="{FF2B5EF4-FFF2-40B4-BE49-F238E27FC236}">
                <a16:creationId xmlns:a16="http://schemas.microsoft.com/office/drawing/2014/main" id="{B930BC2C-EDF1-6615-EE04-E3C64B56D19C}"/>
              </a:ext>
            </a:extLst>
          </p:cNvPr>
          <p:cNvSpPr txBox="1">
            <a:spLocks/>
          </p:cNvSpPr>
          <p:nvPr/>
        </p:nvSpPr>
        <p:spPr>
          <a:xfrm>
            <a:off x="4165599" y="2128471"/>
            <a:ext cx="7484983" cy="939849"/>
          </a:xfrm>
          <a:prstGeom prst="roundRect">
            <a:avLst>
              <a:gd name="adj" fmla="val 8974"/>
            </a:avLst>
          </a:prstGeom>
          <a:ln>
            <a:solidFill>
              <a:srgbClr val="B9B9B9"/>
            </a:solidFill>
          </a:ln>
        </p:spPr>
        <p:txBody>
          <a:bodyPr wrap="square" lIns="91440" tIns="91440" rIns="0" bIns="9144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buSzPct val="90000"/>
            </a:pPr>
            <a:r>
              <a:rPr lang="en-US" b="1">
                <a:latin typeface="Arial"/>
                <a:cs typeface="Arial"/>
              </a:rPr>
              <a:t>Deficiency Communication:</a:t>
            </a:r>
          </a:p>
          <a:p>
            <a:pPr>
              <a:lnSpc>
                <a:spcPct val="110000"/>
              </a:lnSpc>
              <a:spcBef>
                <a:spcPts val="0"/>
              </a:spcBef>
              <a:buSzPct val="90000"/>
            </a:pPr>
            <a:r>
              <a:rPr lang="en-US" sz="1400">
                <a:latin typeface="Arial"/>
                <a:cs typeface="Arial"/>
              </a:rPr>
              <a:t>If the Sponsor is unable to respond within the set time of the accelerated process it will revert to normal Art. 70 process</a:t>
            </a:r>
          </a:p>
        </p:txBody>
      </p:sp>
      <p:grpSp>
        <p:nvGrpSpPr>
          <p:cNvPr id="90" name="Group 89">
            <a:extLst>
              <a:ext uri="{FF2B5EF4-FFF2-40B4-BE49-F238E27FC236}">
                <a16:creationId xmlns:a16="http://schemas.microsoft.com/office/drawing/2014/main" id="{78C30D70-258E-0343-52A1-00397D5C4F44}"/>
              </a:ext>
            </a:extLst>
          </p:cNvPr>
          <p:cNvGrpSpPr/>
          <p:nvPr/>
        </p:nvGrpSpPr>
        <p:grpSpPr>
          <a:xfrm>
            <a:off x="665163" y="3249284"/>
            <a:ext cx="10985416" cy="2272667"/>
            <a:chOff x="665163" y="3301103"/>
            <a:chExt cx="10985416" cy="2272667"/>
          </a:xfrm>
        </p:grpSpPr>
        <p:sp>
          <p:nvSpPr>
            <p:cNvPr id="81" name="TextBox 20">
              <a:extLst>
                <a:ext uri="{FF2B5EF4-FFF2-40B4-BE49-F238E27FC236}">
                  <a16:creationId xmlns:a16="http://schemas.microsoft.com/office/drawing/2014/main" id="{2EDEF2FE-AB59-FE75-C8AB-F0E0A5BC4EB1}"/>
                </a:ext>
              </a:extLst>
            </p:cNvPr>
            <p:cNvSpPr txBox="1"/>
            <p:nvPr/>
          </p:nvSpPr>
          <p:spPr>
            <a:xfrm>
              <a:off x="2298870" y="4757324"/>
              <a:ext cx="2600939" cy="707886"/>
            </a:xfrm>
            <a:prstGeom prst="rect">
              <a:avLst/>
            </a:prstGeom>
            <a:solidFill>
              <a:srgbClr val="FFFFFF"/>
            </a:solidFill>
          </p:spPr>
          <p:txBody>
            <a:bodyPr wrap="square" rtlCol="0" anchor="ctr">
              <a:spAutoFit/>
            </a:bodyPr>
            <a:lstStyle/>
            <a:p>
              <a:pPr algn="ctr"/>
              <a:r>
                <a:rPr lang="en-GB" sz="2000" b="1">
                  <a:solidFill>
                    <a:schemeClr val="tx2"/>
                  </a:solidFill>
                </a:rPr>
                <a:t>MDR Art. 70 Process</a:t>
              </a:r>
            </a:p>
          </p:txBody>
        </p:sp>
        <p:cxnSp>
          <p:nvCxnSpPr>
            <p:cNvPr id="45" name="Connector: Elbow 44">
              <a:extLst>
                <a:ext uri="{FF2B5EF4-FFF2-40B4-BE49-F238E27FC236}">
                  <a16:creationId xmlns:a16="http://schemas.microsoft.com/office/drawing/2014/main" id="{7B05F10C-0828-A5F3-5D58-184ECC152CB6}"/>
                </a:ext>
              </a:extLst>
            </p:cNvPr>
            <p:cNvCxnSpPr>
              <a:stCxn id="77" idx="2"/>
              <a:endCxn id="57" idx="0"/>
            </p:cNvCxnSpPr>
            <p:nvPr/>
          </p:nvCxnSpPr>
          <p:spPr>
            <a:xfrm rot="16200000" flipH="1">
              <a:off x="6048415" y="3260628"/>
              <a:ext cx="456856" cy="2177599"/>
            </a:xfrm>
            <a:prstGeom prst="bentConnector3">
              <a:avLst>
                <a:gd name="adj1" fmla="val 61120"/>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4E589890-BD8E-0D37-2120-13CF91F8AC0B}"/>
                </a:ext>
              </a:extLst>
            </p:cNvPr>
            <p:cNvCxnSpPr>
              <a:cxnSpLocks/>
              <a:stCxn id="74" idx="2"/>
              <a:endCxn id="59" idx="0"/>
            </p:cNvCxnSpPr>
            <p:nvPr/>
          </p:nvCxnSpPr>
          <p:spPr>
            <a:xfrm rot="16200000" flipH="1">
              <a:off x="7580521" y="3597300"/>
              <a:ext cx="456856" cy="1504255"/>
            </a:xfrm>
            <a:prstGeom prst="bentConnector3">
              <a:avLst>
                <a:gd name="adj1" fmla="val 50000"/>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42BD67E2-3275-8B55-ACA3-A646ECB9027A}"/>
                </a:ext>
              </a:extLst>
            </p:cNvPr>
            <p:cNvCxnSpPr>
              <a:cxnSpLocks/>
              <a:stCxn id="75" idx="2"/>
              <a:endCxn id="60" idx="0"/>
            </p:cNvCxnSpPr>
            <p:nvPr/>
          </p:nvCxnSpPr>
          <p:spPr>
            <a:xfrm rot="16200000" flipH="1">
              <a:off x="9112628" y="3933971"/>
              <a:ext cx="456856" cy="830913"/>
            </a:xfrm>
            <a:prstGeom prst="bentConnector3">
              <a:avLst>
                <a:gd name="adj1" fmla="val 50000"/>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AEB5396C-0A7A-A34C-870B-01287FCF1332}"/>
                </a:ext>
              </a:extLst>
            </p:cNvPr>
            <p:cNvGrpSpPr/>
            <p:nvPr/>
          </p:nvGrpSpPr>
          <p:grpSpPr>
            <a:xfrm>
              <a:off x="4402719" y="4577856"/>
              <a:ext cx="7247860" cy="995914"/>
              <a:chOff x="638731" y="2407686"/>
              <a:chExt cx="11131788" cy="1148314"/>
            </a:xfrm>
            <a:gradFill flip="none" rotWithShape="1">
              <a:gsLst>
                <a:gs pos="15000">
                  <a:srgbClr val="492777"/>
                </a:gs>
                <a:gs pos="87000">
                  <a:srgbClr val="8D4996"/>
                </a:gs>
              </a:gsLst>
              <a:lin ang="10800000" scaled="1"/>
              <a:tileRect/>
            </a:gradFill>
          </p:grpSpPr>
          <p:sp>
            <p:nvSpPr>
              <p:cNvPr id="55" name="Graphic 1092">
                <a:extLst>
                  <a:ext uri="{FF2B5EF4-FFF2-40B4-BE49-F238E27FC236}">
                    <a16:creationId xmlns:a16="http://schemas.microsoft.com/office/drawing/2014/main" id="{D297258E-4BC9-287F-9456-C05BF039CF07}"/>
                  </a:ext>
                </a:extLst>
              </p:cNvPr>
              <p:cNvSpPr/>
              <p:nvPr/>
            </p:nvSpPr>
            <p:spPr>
              <a:xfrm>
                <a:off x="638731" y="2407686"/>
                <a:ext cx="1951615" cy="1148314"/>
              </a:xfrm>
              <a:prstGeom prst="homePlate">
                <a:avLst>
                  <a:gd name="adj" fmla="val 12710"/>
                </a:avLst>
              </a:prstGeom>
              <a:grpFill/>
              <a:ln w="1917" cap="flat">
                <a:noFill/>
                <a:prstDash val="solid"/>
                <a:miter/>
              </a:ln>
            </p:spPr>
            <p:txBody>
              <a:bodyPr lIns="45720" tIns="45720" rIns="45720" bIns="45720" rtlCol="0" anchor="ctr"/>
              <a:lstStyle/>
              <a:p>
                <a:pPr lvl="0" algn="ctr">
                  <a:lnSpc>
                    <a:spcPct val="110000"/>
                  </a:lnSpc>
                  <a:defRPr/>
                </a:pPr>
                <a:r>
                  <a:rPr lang="en-GB" sz="1000" b="1">
                    <a:solidFill>
                      <a:srgbClr val="FFFFFF"/>
                    </a:solidFill>
                  </a:rPr>
                  <a:t>Application</a:t>
                </a:r>
                <a:br>
                  <a:rPr lang="en-GB" sz="1000" b="1"/>
                </a:br>
                <a:r>
                  <a:rPr lang="en-GB" sz="1000" b="1">
                    <a:solidFill>
                      <a:srgbClr val="FFFFFF"/>
                    </a:solidFill>
                  </a:rPr>
                  <a:t>for CI </a:t>
                </a:r>
                <a:br>
                  <a:rPr lang="en-GB" sz="1000" b="1"/>
                </a:br>
                <a:r>
                  <a:rPr lang="en-GB" sz="1000" b="1">
                    <a:solidFill>
                      <a:srgbClr val="FFFFFF"/>
                    </a:solidFill>
                  </a:rPr>
                  <a:t>(MDR Art. 70)</a:t>
                </a:r>
              </a:p>
            </p:txBody>
          </p:sp>
          <p:sp>
            <p:nvSpPr>
              <p:cNvPr id="56" name="Graphic 1092">
                <a:extLst>
                  <a:ext uri="{FF2B5EF4-FFF2-40B4-BE49-F238E27FC236}">
                    <a16:creationId xmlns:a16="http://schemas.microsoft.com/office/drawing/2014/main" id="{1205FB92-9C3E-20BE-2982-7110D0AEBA7F}"/>
                  </a:ext>
                </a:extLst>
              </p:cNvPr>
              <p:cNvSpPr/>
              <p:nvPr/>
            </p:nvSpPr>
            <p:spPr>
              <a:xfrm>
                <a:off x="2474768" y="2407686"/>
                <a:ext cx="1951613" cy="1148314"/>
              </a:xfrm>
              <a:prstGeom prst="chevron">
                <a:avLst>
                  <a:gd name="adj" fmla="val 12710"/>
                </a:avLst>
              </a:prstGeom>
              <a:grpFill/>
              <a:ln w="1917" cap="flat">
                <a:noFill/>
                <a:prstDash val="solid"/>
                <a:miter/>
              </a:ln>
            </p:spPr>
            <p:txBody>
              <a:bodyPr lIns="45720" rIns="45720" rtlCol="0" anchor="ctr"/>
              <a:lstStyle/>
              <a:p>
                <a:pPr lvl="0" algn="ctr">
                  <a:lnSpc>
                    <a:spcPct val="110000"/>
                  </a:lnSpc>
                  <a:defRPr/>
                </a:pPr>
                <a:r>
                  <a:rPr lang="en-GB" sz="1000" b="1">
                    <a:solidFill>
                      <a:srgbClr val="FFFFFF"/>
                    </a:solidFill>
                  </a:rPr>
                  <a:t>NCA  Notification</a:t>
                </a:r>
              </a:p>
              <a:p>
                <a:pPr lvl="0" algn="ctr">
                  <a:lnSpc>
                    <a:spcPct val="110000"/>
                  </a:lnSpc>
                  <a:defRPr/>
                </a:pPr>
                <a:r>
                  <a:rPr lang="en-GB" sz="1000" b="1">
                    <a:solidFill>
                      <a:srgbClr val="FFFFFF"/>
                    </a:solidFill>
                  </a:rPr>
                  <a:t>(MDR Art. 70.1)</a:t>
                </a:r>
              </a:p>
              <a:p>
                <a:pPr lvl="0" algn="ctr">
                  <a:lnSpc>
                    <a:spcPct val="110000"/>
                  </a:lnSpc>
                  <a:defRPr/>
                </a:pPr>
                <a:r>
                  <a:rPr lang="en-GB" sz="1000" b="1">
                    <a:solidFill>
                      <a:srgbClr val="FFFFFF"/>
                    </a:solidFill>
                  </a:rPr>
                  <a:t>10d (+5d)</a:t>
                </a:r>
              </a:p>
            </p:txBody>
          </p:sp>
          <p:sp>
            <p:nvSpPr>
              <p:cNvPr id="57" name="Graphic 1092">
                <a:extLst>
                  <a:ext uri="{FF2B5EF4-FFF2-40B4-BE49-F238E27FC236}">
                    <a16:creationId xmlns:a16="http://schemas.microsoft.com/office/drawing/2014/main" id="{AD9AF9C8-161F-E29A-5B67-90F6AA8A8891}"/>
                  </a:ext>
                </a:extLst>
              </p:cNvPr>
              <p:cNvSpPr/>
              <p:nvPr/>
            </p:nvSpPr>
            <p:spPr>
              <a:xfrm>
                <a:off x="4310804" y="2407686"/>
                <a:ext cx="1951613" cy="1148314"/>
              </a:xfrm>
              <a:prstGeom prst="chevron">
                <a:avLst>
                  <a:gd name="adj" fmla="val 12710"/>
                </a:avLst>
              </a:prstGeom>
              <a:grpFill/>
              <a:ln w="1917" cap="flat">
                <a:noFill/>
                <a:prstDash val="solid"/>
                <a:miter/>
              </a:ln>
            </p:spPr>
            <p:txBody>
              <a:bodyPr wrap="none" lIns="91440" rIns="0" rtlCol="0" anchor="ctr"/>
              <a:lstStyle/>
              <a:p>
                <a:pPr lvl="0" algn="ctr">
                  <a:lnSpc>
                    <a:spcPct val="110000"/>
                  </a:lnSpc>
                  <a:defRPr/>
                </a:pPr>
                <a:r>
                  <a:rPr lang="de-DE" sz="1000" b="1">
                    <a:solidFill>
                      <a:srgbClr val="FFFFFF"/>
                    </a:solidFill>
                  </a:rPr>
                  <a:t>Sponsor</a:t>
                </a:r>
              </a:p>
              <a:p>
                <a:pPr lvl="0" algn="ctr">
                  <a:lnSpc>
                    <a:spcPct val="110000"/>
                  </a:lnSpc>
                  <a:defRPr/>
                </a:pPr>
                <a:r>
                  <a:rPr lang="de-DE" sz="1000" b="1">
                    <a:solidFill>
                      <a:srgbClr val="FFFFFF"/>
                    </a:solidFill>
                  </a:rPr>
                  <a:t>Dossier Revision</a:t>
                </a:r>
                <a:br>
                  <a:rPr lang="de-DE" sz="1000" b="1">
                    <a:solidFill>
                      <a:srgbClr val="FFFFFF"/>
                    </a:solidFill>
                  </a:rPr>
                </a:br>
                <a:r>
                  <a:rPr lang="de-DE" sz="1000" b="1">
                    <a:solidFill>
                      <a:srgbClr val="FFFFFF"/>
                    </a:solidFill>
                  </a:rPr>
                  <a:t>(MDR Art. 70.3)</a:t>
                </a:r>
              </a:p>
              <a:p>
                <a:pPr lvl="0" algn="ctr">
                  <a:lnSpc>
                    <a:spcPct val="110000"/>
                  </a:lnSpc>
                  <a:defRPr/>
                </a:pPr>
                <a:r>
                  <a:rPr lang="de-DE" sz="1000" b="1">
                    <a:solidFill>
                      <a:srgbClr val="FFFFFF"/>
                    </a:solidFill>
                  </a:rPr>
                  <a:t>10d (+20d)</a:t>
                </a:r>
              </a:p>
            </p:txBody>
          </p:sp>
          <p:sp>
            <p:nvSpPr>
              <p:cNvPr id="59" name="Graphic 1092">
                <a:extLst>
                  <a:ext uri="{FF2B5EF4-FFF2-40B4-BE49-F238E27FC236}">
                    <a16:creationId xmlns:a16="http://schemas.microsoft.com/office/drawing/2014/main" id="{60BC7DE1-8402-C594-BE17-002978FE64EE}"/>
                  </a:ext>
                </a:extLst>
              </p:cNvPr>
              <p:cNvSpPr/>
              <p:nvPr/>
            </p:nvSpPr>
            <p:spPr>
              <a:xfrm>
                <a:off x="6146838" y="2407686"/>
                <a:ext cx="1951613" cy="1148314"/>
              </a:xfrm>
              <a:prstGeom prst="chevron">
                <a:avLst>
                  <a:gd name="adj" fmla="val 12710"/>
                </a:avLst>
              </a:prstGeom>
              <a:grpFill/>
              <a:ln w="1917" cap="flat">
                <a:noFill/>
                <a:prstDash val="solid"/>
                <a:miter/>
              </a:ln>
            </p:spPr>
            <p:txBody>
              <a:bodyPr lIns="45720" rIns="45720" rtlCol="0" anchor="ctr"/>
              <a:lstStyle/>
              <a:p>
                <a:pPr lvl="0" algn="ctr">
                  <a:lnSpc>
                    <a:spcPct val="110000"/>
                  </a:lnSpc>
                  <a:defRPr/>
                </a:pPr>
                <a:r>
                  <a:rPr lang="en-GB" sz="1000" b="1">
                    <a:solidFill>
                      <a:srgbClr val="FFFFFF"/>
                    </a:solidFill>
                  </a:rPr>
                  <a:t>NCA</a:t>
                </a:r>
                <a:br>
                  <a:rPr lang="en-GB" sz="1000" b="1">
                    <a:solidFill>
                      <a:srgbClr val="FFFFFF"/>
                    </a:solidFill>
                  </a:rPr>
                </a:br>
                <a:r>
                  <a:rPr lang="en-GB" sz="1000" b="1">
                    <a:solidFill>
                      <a:srgbClr val="FFFFFF"/>
                    </a:solidFill>
                  </a:rPr>
                  <a:t>Validation</a:t>
                </a:r>
              </a:p>
              <a:p>
                <a:pPr lvl="0" algn="ctr">
                  <a:lnSpc>
                    <a:spcPct val="110000"/>
                  </a:lnSpc>
                  <a:defRPr/>
                </a:pPr>
                <a:r>
                  <a:rPr lang="en-GB" sz="1000" b="1">
                    <a:solidFill>
                      <a:srgbClr val="FFFFFF"/>
                    </a:solidFill>
                  </a:rPr>
                  <a:t>(MDR Art. 70.3)</a:t>
                </a:r>
              </a:p>
              <a:p>
                <a:pPr lvl="0" algn="ctr">
                  <a:lnSpc>
                    <a:spcPct val="110000"/>
                  </a:lnSpc>
                  <a:defRPr/>
                </a:pPr>
                <a:r>
                  <a:rPr lang="en-GB" sz="1000" b="1">
                    <a:solidFill>
                      <a:srgbClr val="FFFFFF"/>
                    </a:solidFill>
                  </a:rPr>
                  <a:t>5d (+5d)</a:t>
                </a:r>
              </a:p>
            </p:txBody>
          </p:sp>
          <p:sp>
            <p:nvSpPr>
              <p:cNvPr id="60" name="Graphic 1092">
                <a:extLst>
                  <a:ext uri="{FF2B5EF4-FFF2-40B4-BE49-F238E27FC236}">
                    <a16:creationId xmlns:a16="http://schemas.microsoft.com/office/drawing/2014/main" id="{160CDBE5-7478-E582-3A44-84C33183B115}"/>
                  </a:ext>
                </a:extLst>
              </p:cNvPr>
              <p:cNvSpPr/>
              <p:nvPr/>
            </p:nvSpPr>
            <p:spPr>
              <a:xfrm>
                <a:off x="7982875" y="2407686"/>
                <a:ext cx="1951613" cy="1148314"/>
              </a:xfrm>
              <a:prstGeom prst="chevron">
                <a:avLst>
                  <a:gd name="adj" fmla="val 12710"/>
                </a:avLst>
              </a:prstGeom>
              <a:grpFill/>
              <a:ln w="1917" cap="flat">
                <a:noFill/>
                <a:prstDash val="solid"/>
                <a:miter/>
              </a:ln>
            </p:spPr>
            <p:txBody>
              <a:bodyPr lIns="45720" rIns="45720" rtlCol="0" anchor="ctr"/>
              <a:lstStyle/>
              <a:p>
                <a:pPr lvl="0" algn="ctr">
                  <a:lnSpc>
                    <a:spcPct val="110000"/>
                  </a:lnSpc>
                  <a:defRPr/>
                </a:pPr>
                <a:r>
                  <a:rPr lang="en-GB" sz="1000" b="1">
                    <a:solidFill>
                      <a:srgbClr val="FFFFFF"/>
                    </a:solidFill>
                  </a:rPr>
                  <a:t>NCA</a:t>
                </a:r>
                <a:br>
                  <a:rPr lang="en-GB" sz="1000" b="1">
                    <a:solidFill>
                      <a:srgbClr val="FFFFFF"/>
                    </a:solidFill>
                  </a:rPr>
                </a:br>
                <a:r>
                  <a:rPr lang="en-GB" sz="1000" b="1">
                    <a:solidFill>
                      <a:srgbClr val="FFFFFF"/>
                    </a:solidFill>
                  </a:rPr>
                  <a:t>Evaluation</a:t>
                </a:r>
              </a:p>
              <a:p>
                <a:pPr lvl="0" algn="ctr">
                  <a:lnSpc>
                    <a:spcPct val="110000"/>
                  </a:lnSpc>
                  <a:defRPr/>
                </a:pPr>
                <a:r>
                  <a:rPr lang="en-GB" sz="1000" b="1">
                    <a:solidFill>
                      <a:srgbClr val="FFFFFF"/>
                    </a:solidFill>
                  </a:rPr>
                  <a:t>(MDR Art. 71) </a:t>
                </a:r>
              </a:p>
              <a:p>
                <a:pPr lvl="0" algn="ctr">
                  <a:lnSpc>
                    <a:spcPct val="110000"/>
                  </a:lnSpc>
                  <a:defRPr/>
                </a:pPr>
                <a:r>
                  <a:rPr lang="en-GB" sz="1000" b="1">
                    <a:solidFill>
                      <a:srgbClr val="FFFFFF"/>
                    </a:solidFill>
                  </a:rPr>
                  <a:t>45d (+20d)</a:t>
                </a:r>
              </a:p>
            </p:txBody>
          </p:sp>
          <p:sp>
            <p:nvSpPr>
              <p:cNvPr id="61" name="Graphic 1092">
                <a:extLst>
                  <a:ext uri="{FF2B5EF4-FFF2-40B4-BE49-F238E27FC236}">
                    <a16:creationId xmlns:a16="http://schemas.microsoft.com/office/drawing/2014/main" id="{B7A2719C-7841-0C59-0A27-30B6E083EF67}"/>
                  </a:ext>
                </a:extLst>
              </p:cNvPr>
              <p:cNvSpPr/>
              <p:nvPr/>
            </p:nvSpPr>
            <p:spPr>
              <a:xfrm>
                <a:off x="9818906" y="2407686"/>
                <a:ext cx="1951613" cy="1148314"/>
              </a:xfrm>
              <a:prstGeom prst="chevron">
                <a:avLst>
                  <a:gd name="adj" fmla="val 12710"/>
                </a:avLst>
              </a:prstGeom>
              <a:grpFill/>
              <a:ln w="1917" cap="flat">
                <a:noFill/>
                <a:prstDash val="solid"/>
                <a:miter/>
              </a:ln>
            </p:spPr>
            <p:txBody>
              <a:bodyPr lIns="45720" tIns="45720" rIns="45720" bIns="45720" rtlCol="0" anchor="ctr"/>
              <a:lstStyle/>
              <a:p>
                <a:pPr algn="ctr">
                  <a:lnSpc>
                    <a:spcPct val="110000"/>
                  </a:lnSpc>
                  <a:defRPr/>
                </a:pPr>
                <a:r>
                  <a:rPr lang="en-GB" sz="1000" b="1">
                    <a:solidFill>
                      <a:srgbClr val="FFFFFF"/>
                    </a:solidFill>
                  </a:rPr>
                  <a:t>NCA Notify of Authorisation</a:t>
                </a:r>
              </a:p>
            </p:txBody>
          </p:sp>
        </p:grpSp>
        <p:cxnSp>
          <p:nvCxnSpPr>
            <p:cNvPr id="62" name="Straight Arrow Connector 19">
              <a:extLst>
                <a:ext uri="{FF2B5EF4-FFF2-40B4-BE49-F238E27FC236}">
                  <a16:creationId xmlns:a16="http://schemas.microsoft.com/office/drawing/2014/main" id="{C77DDDAC-0F21-FB1A-9365-3DE8720F6E5F}"/>
                </a:ext>
              </a:extLst>
            </p:cNvPr>
            <p:cNvCxnSpPr>
              <a:cxnSpLocks/>
            </p:cNvCxnSpPr>
            <p:nvPr/>
          </p:nvCxnSpPr>
          <p:spPr>
            <a:xfrm>
              <a:off x="665163" y="3470380"/>
              <a:ext cx="3439428"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3" name="TextBox 20">
              <a:extLst>
                <a:ext uri="{FF2B5EF4-FFF2-40B4-BE49-F238E27FC236}">
                  <a16:creationId xmlns:a16="http://schemas.microsoft.com/office/drawing/2014/main" id="{C6C4E49C-D918-10E8-38C6-F9E0E6820AA8}"/>
                </a:ext>
              </a:extLst>
            </p:cNvPr>
            <p:cNvSpPr txBox="1"/>
            <p:nvPr/>
          </p:nvSpPr>
          <p:spPr>
            <a:xfrm>
              <a:off x="1483630" y="3301103"/>
              <a:ext cx="1802496" cy="338554"/>
            </a:xfrm>
            <a:prstGeom prst="rect">
              <a:avLst/>
            </a:prstGeom>
            <a:solidFill>
              <a:srgbClr val="FFFFFF"/>
            </a:solidFill>
          </p:spPr>
          <p:txBody>
            <a:bodyPr wrap="square" rtlCol="0">
              <a:spAutoFit/>
            </a:bodyPr>
            <a:lstStyle/>
            <a:p>
              <a:pPr algn="ctr"/>
              <a:r>
                <a:rPr lang="en-GB" sz="1600" b="1">
                  <a:solidFill>
                    <a:schemeClr val="tx2"/>
                  </a:solidFill>
                </a:rPr>
                <a:t>Pre-Submission</a:t>
              </a:r>
            </a:p>
          </p:txBody>
        </p:sp>
        <p:cxnSp>
          <p:nvCxnSpPr>
            <p:cNvPr id="64" name="Straight Arrow Connector 22">
              <a:extLst>
                <a:ext uri="{FF2B5EF4-FFF2-40B4-BE49-F238E27FC236}">
                  <a16:creationId xmlns:a16="http://schemas.microsoft.com/office/drawing/2014/main" id="{58C9193C-3DB5-E1C6-A78F-1AD6F4E96F58}"/>
                </a:ext>
              </a:extLst>
            </p:cNvPr>
            <p:cNvCxnSpPr>
              <a:cxnSpLocks/>
            </p:cNvCxnSpPr>
            <p:nvPr/>
          </p:nvCxnSpPr>
          <p:spPr>
            <a:xfrm>
              <a:off x="4402719" y="3470380"/>
              <a:ext cx="7176984"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5" name="TextBox 23">
              <a:extLst>
                <a:ext uri="{FF2B5EF4-FFF2-40B4-BE49-F238E27FC236}">
                  <a16:creationId xmlns:a16="http://schemas.microsoft.com/office/drawing/2014/main" id="{132A90C7-CC28-41E9-E92E-CF572476CBCA}"/>
                </a:ext>
              </a:extLst>
            </p:cNvPr>
            <p:cNvSpPr txBox="1"/>
            <p:nvPr/>
          </p:nvSpPr>
          <p:spPr>
            <a:xfrm>
              <a:off x="6819372" y="3301103"/>
              <a:ext cx="2343678" cy="338554"/>
            </a:xfrm>
            <a:prstGeom prst="rect">
              <a:avLst/>
            </a:prstGeom>
            <a:solidFill>
              <a:srgbClr val="FFFFFF"/>
            </a:solidFill>
          </p:spPr>
          <p:txBody>
            <a:bodyPr wrap="square" rtlCol="0">
              <a:spAutoFit/>
            </a:bodyPr>
            <a:lstStyle/>
            <a:p>
              <a:pPr algn="ctr"/>
              <a:r>
                <a:rPr lang="en-GB" sz="1600" b="1">
                  <a:solidFill>
                    <a:schemeClr val="accent1"/>
                  </a:solidFill>
                </a:rPr>
                <a:t>Submission &amp; Review</a:t>
              </a:r>
            </a:p>
          </p:txBody>
        </p:sp>
        <p:sp>
          <p:nvSpPr>
            <p:cNvPr id="67" name="Freeform: Shape 216">
              <a:extLst>
                <a:ext uri="{FF2B5EF4-FFF2-40B4-BE49-F238E27FC236}">
                  <a16:creationId xmlns:a16="http://schemas.microsoft.com/office/drawing/2014/main" id="{76ED6C92-0A0E-D278-2AD1-0FD1054E571F}"/>
                </a:ext>
              </a:extLst>
            </p:cNvPr>
            <p:cNvSpPr/>
            <p:nvPr/>
          </p:nvSpPr>
          <p:spPr>
            <a:xfrm>
              <a:off x="2279524" y="3823185"/>
              <a:ext cx="210706" cy="203350"/>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68" name="Freeform: Shape 217">
              <a:extLst>
                <a:ext uri="{FF2B5EF4-FFF2-40B4-BE49-F238E27FC236}">
                  <a16:creationId xmlns:a16="http://schemas.microsoft.com/office/drawing/2014/main" id="{0657C6BF-57D4-EE40-F4FE-CE5ED538909E}"/>
                </a:ext>
              </a:extLst>
            </p:cNvPr>
            <p:cNvSpPr/>
            <p:nvPr/>
          </p:nvSpPr>
          <p:spPr>
            <a:xfrm>
              <a:off x="4148302" y="3823185"/>
              <a:ext cx="210706" cy="203350"/>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69" name="Freeform: Shape 218">
              <a:extLst>
                <a:ext uri="{FF2B5EF4-FFF2-40B4-BE49-F238E27FC236}">
                  <a16:creationId xmlns:a16="http://schemas.microsoft.com/office/drawing/2014/main" id="{4494B25A-C050-0D50-EDE9-1C2BD635EB82}"/>
                </a:ext>
              </a:extLst>
            </p:cNvPr>
            <p:cNvSpPr/>
            <p:nvPr/>
          </p:nvSpPr>
          <p:spPr>
            <a:xfrm>
              <a:off x="6017080" y="3823185"/>
              <a:ext cx="210706" cy="203350"/>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70" name="Freeform: Shape 219">
              <a:extLst>
                <a:ext uri="{FF2B5EF4-FFF2-40B4-BE49-F238E27FC236}">
                  <a16:creationId xmlns:a16="http://schemas.microsoft.com/office/drawing/2014/main" id="{306B4AD1-100E-07C4-4F9D-2F3273020856}"/>
                </a:ext>
              </a:extLst>
            </p:cNvPr>
            <p:cNvSpPr/>
            <p:nvPr/>
          </p:nvSpPr>
          <p:spPr>
            <a:xfrm>
              <a:off x="7885858" y="3823185"/>
              <a:ext cx="210706" cy="203350"/>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72" name="Rectangle: Rounded Corners 19">
              <a:extLst>
                <a:ext uri="{FF2B5EF4-FFF2-40B4-BE49-F238E27FC236}">
                  <a16:creationId xmlns:a16="http://schemas.microsoft.com/office/drawing/2014/main" id="{2EA84D06-2ACD-495A-C158-4D394F4C487D}"/>
                </a:ext>
              </a:extLst>
            </p:cNvPr>
            <p:cNvSpPr/>
            <p:nvPr/>
          </p:nvSpPr>
          <p:spPr>
            <a:xfrm>
              <a:off x="665163" y="3728720"/>
              <a:ext cx="1570650" cy="392280"/>
            </a:xfrm>
            <a:prstGeom prst="roundRect">
              <a:avLst>
                <a:gd name="adj" fmla="val 50000"/>
              </a:avLst>
            </a:prstGeom>
            <a:solidFill>
              <a:srgbClr val="492777"/>
            </a:solidFill>
            <a:ln w="9525"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lstStyle/>
            <a:p>
              <a:pPr algn="ctr">
                <a:defRPr/>
              </a:pPr>
              <a:r>
                <a:rPr lang="en-GB" sz="1200" b="1">
                  <a:solidFill>
                    <a:srgbClr val="FFFFFF"/>
                  </a:solidFill>
                  <a:latin typeface="Arial"/>
                </a:rPr>
                <a:t>Contact Point</a:t>
              </a:r>
            </a:p>
          </p:txBody>
        </p:sp>
        <p:sp>
          <p:nvSpPr>
            <p:cNvPr id="73" name="Rectangle: Rounded Corners 72">
              <a:extLst>
                <a:ext uri="{FF2B5EF4-FFF2-40B4-BE49-F238E27FC236}">
                  <a16:creationId xmlns:a16="http://schemas.microsoft.com/office/drawing/2014/main" id="{81785085-F390-4735-88D8-B6574B39FCB4}"/>
                </a:ext>
              </a:extLst>
            </p:cNvPr>
            <p:cNvSpPr/>
            <p:nvPr/>
          </p:nvSpPr>
          <p:spPr>
            <a:xfrm>
              <a:off x="2533941" y="3728720"/>
              <a:ext cx="1570650" cy="392280"/>
            </a:xfrm>
            <a:prstGeom prst="roundRect">
              <a:avLst>
                <a:gd name="adj" fmla="val 50000"/>
              </a:avLst>
            </a:prstGeom>
            <a:solidFill>
              <a:srgbClr val="4C3D9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algn="ctr">
                <a:defRPr/>
              </a:pPr>
              <a:r>
                <a:rPr lang="en-GB" sz="1200" b="1">
                  <a:solidFill>
                    <a:srgbClr val="FFFFFF"/>
                  </a:solidFill>
                  <a:latin typeface="Arial"/>
                </a:rPr>
                <a:t>Early Dialogue</a:t>
              </a:r>
            </a:p>
          </p:txBody>
        </p:sp>
        <p:sp>
          <p:nvSpPr>
            <p:cNvPr id="74" name="Rectangle: Rounded Corners 20">
              <a:extLst>
                <a:ext uri="{FF2B5EF4-FFF2-40B4-BE49-F238E27FC236}">
                  <a16:creationId xmlns:a16="http://schemas.microsoft.com/office/drawing/2014/main" id="{2AACB12F-7408-18BA-603D-EFE96DFC59E9}"/>
                </a:ext>
              </a:extLst>
            </p:cNvPr>
            <p:cNvSpPr/>
            <p:nvPr/>
          </p:nvSpPr>
          <p:spPr>
            <a:xfrm>
              <a:off x="6271497" y="3728720"/>
              <a:ext cx="1570650" cy="392280"/>
            </a:xfrm>
            <a:prstGeom prst="roundRect">
              <a:avLst>
                <a:gd name="adj" fmla="val 50000"/>
              </a:avLst>
            </a:prstGeom>
            <a:solidFill>
              <a:srgbClr val="6C5EA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Validation</a:t>
              </a:r>
            </a:p>
          </p:txBody>
        </p:sp>
        <p:sp>
          <p:nvSpPr>
            <p:cNvPr id="75" name="Rectangle: Rounded Corners 20">
              <a:extLst>
                <a:ext uri="{FF2B5EF4-FFF2-40B4-BE49-F238E27FC236}">
                  <a16:creationId xmlns:a16="http://schemas.microsoft.com/office/drawing/2014/main" id="{380FEA43-D751-D622-4754-13A589E1A330}"/>
                </a:ext>
              </a:extLst>
            </p:cNvPr>
            <p:cNvSpPr/>
            <p:nvPr/>
          </p:nvSpPr>
          <p:spPr>
            <a:xfrm>
              <a:off x="8140275" y="3728720"/>
              <a:ext cx="1570650" cy="392280"/>
            </a:xfrm>
            <a:prstGeom prst="roundRect">
              <a:avLst>
                <a:gd name="adj" fmla="val 50000"/>
              </a:avLst>
            </a:prstGeom>
            <a:gradFill>
              <a:gsLst>
                <a:gs pos="15000">
                  <a:srgbClr val="492777"/>
                </a:gs>
                <a:gs pos="87000">
                  <a:srgbClr val="8D4996"/>
                </a:gs>
              </a:gsLst>
              <a:lin ang="189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Review</a:t>
              </a:r>
            </a:p>
          </p:txBody>
        </p:sp>
        <p:sp>
          <p:nvSpPr>
            <p:cNvPr id="77" name="Rectangle: Rounded Corners 20">
              <a:extLst>
                <a:ext uri="{FF2B5EF4-FFF2-40B4-BE49-F238E27FC236}">
                  <a16:creationId xmlns:a16="http://schemas.microsoft.com/office/drawing/2014/main" id="{72A12EDA-0598-CEBC-6647-5BF98589A38F}"/>
                </a:ext>
              </a:extLst>
            </p:cNvPr>
            <p:cNvSpPr/>
            <p:nvPr/>
          </p:nvSpPr>
          <p:spPr>
            <a:xfrm>
              <a:off x="4402719" y="3728720"/>
              <a:ext cx="1570650" cy="392280"/>
            </a:xfrm>
            <a:prstGeom prst="roundRect">
              <a:avLst>
                <a:gd name="adj" fmla="val 50000"/>
              </a:avLst>
            </a:prstGeom>
            <a:solidFill>
              <a:srgbClr val="8D4996"/>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a:ea typeface="+mn-ea"/>
                  <a:cs typeface="+mn-cs"/>
                </a:rPr>
                <a:t>Submission</a:t>
              </a:r>
              <a:endParaRPr kumimoji="0" lang="de-DE" sz="1600" b="1" i="0" u="none" strike="noStrike" kern="1200" cap="none" spc="0" normalizeH="0" baseline="0" noProof="0">
                <a:ln>
                  <a:noFill/>
                </a:ln>
                <a:solidFill>
                  <a:srgbClr val="FFFFFF"/>
                </a:solidFill>
                <a:effectLst/>
                <a:uLnTx/>
                <a:uFillTx/>
                <a:latin typeface="Arial"/>
                <a:ea typeface="+mn-ea"/>
                <a:cs typeface="+mn-cs"/>
              </a:endParaRPr>
            </a:p>
          </p:txBody>
        </p:sp>
        <p:sp>
          <p:nvSpPr>
            <p:cNvPr id="78" name="Rectangle: Rounded Corners 20">
              <a:extLst>
                <a:ext uri="{FF2B5EF4-FFF2-40B4-BE49-F238E27FC236}">
                  <a16:creationId xmlns:a16="http://schemas.microsoft.com/office/drawing/2014/main" id="{26CE3FFA-234E-47E0-EDFA-2C016EC044A0}"/>
                </a:ext>
              </a:extLst>
            </p:cNvPr>
            <p:cNvSpPr/>
            <p:nvPr/>
          </p:nvSpPr>
          <p:spPr>
            <a:xfrm>
              <a:off x="10009053" y="3728720"/>
              <a:ext cx="1570650" cy="392280"/>
            </a:xfrm>
            <a:prstGeom prst="roundRect">
              <a:avLst>
                <a:gd name="adj" fmla="val 50000"/>
              </a:avLst>
            </a:prstGeom>
            <a:gradFill>
              <a:gsLst>
                <a:gs pos="15000">
                  <a:srgbClr val="492777"/>
                </a:gs>
                <a:gs pos="87000">
                  <a:srgbClr val="8D4996"/>
                </a:gs>
              </a:gsLst>
              <a:lin ang="189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4864" tIns="45720" rIns="45720" bIns="45720" rtlCol="0" anchor="ctr">
              <a:noAutofit/>
            </a:bodyPr>
            <a:lstStyle/>
            <a:p>
              <a:pPr marL="0" marR="0" lvl="0" indent="0" algn="ctr" defTabSz="914400">
                <a:lnSpc>
                  <a:spcPct val="100000"/>
                </a:lnSpc>
                <a:spcBef>
                  <a:spcPts val="0"/>
                </a:spcBef>
                <a:spcAft>
                  <a:spcPts val="0"/>
                </a:spcAft>
                <a:buNone/>
                <a:tabLst/>
                <a:defRPr/>
              </a:pPr>
              <a:r>
                <a:rPr lang="en-GB" sz="1200" b="1">
                  <a:solidFill>
                    <a:srgbClr val="FFFFFF"/>
                  </a:solidFill>
                  <a:latin typeface="Arial"/>
                </a:rPr>
                <a:t>Authorisation</a:t>
              </a:r>
              <a:endParaRPr lang="nb-NO" sz="1600">
                <a:ea typeface="+mn-ea"/>
                <a:cs typeface="+mn-cs"/>
              </a:endParaRPr>
            </a:p>
          </p:txBody>
        </p:sp>
        <p:sp>
          <p:nvSpPr>
            <p:cNvPr id="79" name="Freeform: Shape 219">
              <a:extLst>
                <a:ext uri="{FF2B5EF4-FFF2-40B4-BE49-F238E27FC236}">
                  <a16:creationId xmlns:a16="http://schemas.microsoft.com/office/drawing/2014/main" id="{B1C3A86D-2356-7B5D-73CB-02C29BF265E5}"/>
                </a:ext>
              </a:extLst>
            </p:cNvPr>
            <p:cNvSpPr/>
            <p:nvPr/>
          </p:nvSpPr>
          <p:spPr>
            <a:xfrm>
              <a:off x="9754636" y="3823185"/>
              <a:ext cx="210706" cy="203350"/>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grpSp>
      <p:cxnSp>
        <p:nvCxnSpPr>
          <p:cNvPr id="84" name="Straight Arrow Connector 83">
            <a:extLst>
              <a:ext uri="{FF2B5EF4-FFF2-40B4-BE49-F238E27FC236}">
                <a16:creationId xmlns:a16="http://schemas.microsoft.com/office/drawing/2014/main" id="{9553C78E-6D1C-BD84-D0DA-A126646594CB}"/>
              </a:ext>
            </a:extLst>
          </p:cNvPr>
          <p:cNvCxnSpPr>
            <a:cxnSpLocks/>
          </p:cNvCxnSpPr>
          <p:nvPr/>
        </p:nvCxnSpPr>
        <p:spPr>
          <a:xfrm>
            <a:off x="638729" y="1889641"/>
            <a:ext cx="10918271" cy="0"/>
          </a:xfrm>
          <a:prstGeom prst="straightConnector1">
            <a:avLst/>
          </a:prstGeom>
          <a:ln w="9525">
            <a:solidFill>
              <a:srgbClr val="B9B9B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EABEF55D-CFDC-16E6-BAA7-5F9A470057B7}"/>
              </a:ext>
            </a:extLst>
          </p:cNvPr>
          <p:cNvSpPr txBox="1"/>
          <p:nvPr/>
        </p:nvSpPr>
        <p:spPr>
          <a:xfrm>
            <a:off x="3338134" y="1704975"/>
            <a:ext cx="5519461" cy="369332"/>
          </a:xfrm>
          <a:prstGeom prst="rect">
            <a:avLst/>
          </a:prstGeom>
          <a:solidFill>
            <a:srgbClr val="FFFFFF"/>
          </a:solidFill>
        </p:spPr>
        <p:txBody>
          <a:bodyPr wrap="none" rtlCol="0">
            <a:spAutoFit/>
          </a:bodyPr>
          <a:lstStyle/>
          <a:p>
            <a:pPr algn="ctr"/>
            <a:r>
              <a:rPr lang="nb-NO" b="1">
                <a:solidFill>
                  <a:schemeClr val="accent2"/>
                </a:solidFill>
              </a:rPr>
              <a:t>CI for Implantable IIa, IIb and all Class III Devices</a:t>
            </a:r>
            <a:endParaRPr lang="nb-NO" b="1">
              <a:solidFill>
                <a:schemeClr val="accent2"/>
              </a:solidFill>
              <a:cs typeface="Arial"/>
            </a:endParaRPr>
          </a:p>
        </p:txBody>
      </p:sp>
      <p:sp>
        <p:nvSpPr>
          <p:cNvPr id="89" name="TextBox 88">
            <a:extLst>
              <a:ext uri="{FF2B5EF4-FFF2-40B4-BE49-F238E27FC236}">
                <a16:creationId xmlns:a16="http://schemas.microsoft.com/office/drawing/2014/main" id="{B7CBA50D-EEE5-089F-09DC-6855775F45AB}"/>
              </a:ext>
            </a:extLst>
          </p:cNvPr>
          <p:cNvSpPr txBox="1"/>
          <p:nvPr/>
        </p:nvSpPr>
        <p:spPr>
          <a:xfrm>
            <a:off x="665163" y="2128471"/>
            <a:ext cx="3358197" cy="939849"/>
          </a:xfrm>
          <a:prstGeom prst="roundRect">
            <a:avLst>
              <a:gd name="adj" fmla="val 10936"/>
            </a:avLst>
          </a:prstGeom>
          <a:noFill/>
          <a:ln w="6350">
            <a:solidFill>
              <a:srgbClr val="B9B9B9"/>
            </a:solidFill>
          </a:ln>
          <a:extLst>
            <a:ext uri="{909E8E84-426E-40DD-AFC4-6F175D3DCCD1}">
              <a14:hiddenFill xmlns:a14="http://schemas.microsoft.com/office/drawing/2010/main">
                <a:gradFill flip="none" rotWithShape="1">
                  <a:gsLst>
                    <a:gs pos="4000">
                      <a:srgbClr val="492777"/>
                    </a:gs>
                    <a:gs pos="100000">
                      <a:srgbClr val="8D4996"/>
                    </a:gs>
                  </a:gsLst>
                  <a:lin ang="18900000" scaled="1"/>
                  <a:tileRect/>
                </a:gradFill>
              </a14:hiddenFill>
            </a:ext>
          </a:extLst>
        </p:spPr>
        <p:txBody>
          <a:bodyPr wrap="square" lIns="91440" tIns="91440" rIns="91440" bIns="91440" anchor="ctr" anchorCtr="1">
            <a:noAutofit/>
          </a:bodyPr>
          <a:lstStyle/>
          <a:p>
            <a:pPr algn="ctr"/>
            <a:r>
              <a:rPr lang="en-GB" b="1">
                <a:solidFill>
                  <a:schemeClr val="tx2"/>
                </a:solidFill>
              </a:rPr>
              <a:t>Proposed HEU-</a:t>
            </a:r>
            <a:br>
              <a:rPr lang="en-GB" b="1">
                <a:solidFill>
                  <a:schemeClr val="tx2"/>
                </a:solidFill>
              </a:rPr>
            </a:br>
            <a:r>
              <a:rPr lang="en-GB" b="1">
                <a:solidFill>
                  <a:schemeClr val="tx2"/>
                </a:solidFill>
              </a:rPr>
              <a:t>EFS Process</a:t>
            </a:r>
          </a:p>
        </p:txBody>
      </p:sp>
    </p:spTree>
    <p:extLst>
      <p:ext uri="{BB962C8B-B14F-4D97-AF65-F5344CB8AC3E}">
        <p14:creationId xmlns:p14="http://schemas.microsoft.com/office/powerpoint/2010/main" val="2058202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 name="think-cell data - do not delete" hidden="1">
            <a:extLst>
              <a:ext uri="{FF2B5EF4-FFF2-40B4-BE49-F238E27FC236}">
                <a16:creationId xmlns:a16="http://schemas.microsoft.com/office/drawing/2014/main" id="{11864D26-7E70-3CE5-B94C-140F156B935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2" imgH="321" progId="TCLayout.ActiveDocument.1">
                  <p:embed/>
                </p:oleObj>
              </mc:Choice>
              <mc:Fallback>
                <p:oleObj name="think-cell Slide" r:id="rId4" imgW="352" imgH="321" progId="TCLayout.ActiveDocument.1">
                  <p:embed/>
                  <p:pic>
                    <p:nvPicPr>
                      <p:cNvPr id="65" name="think-cell data - do not delete" hidden="1">
                        <a:extLst>
                          <a:ext uri="{FF2B5EF4-FFF2-40B4-BE49-F238E27FC236}">
                            <a16:creationId xmlns:a16="http://schemas.microsoft.com/office/drawing/2014/main" id="{11864D26-7E70-3CE5-B94C-140F156B935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Content Placeholder 27">
            <a:extLst>
              <a:ext uri="{FF2B5EF4-FFF2-40B4-BE49-F238E27FC236}">
                <a16:creationId xmlns:a16="http://schemas.microsoft.com/office/drawing/2014/main" id="{496921DD-584E-8B3A-3509-62FDC6A94A1F}"/>
              </a:ext>
            </a:extLst>
          </p:cNvPr>
          <p:cNvSpPr>
            <a:spLocks noGrp="1"/>
          </p:cNvSpPr>
          <p:nvPr>
            <p:ph idx="10"/>
          </p:nvPr>
        </p:nvSpPr>
        <p:spPr>
          <a:xfrm>
            <a:off x="665113" y="481905"/>
            <a:ext cx="9520422" cy="599931"/>
          </a:xfrm>
        </p:spPr>
        <p:txBody>
          <a:bodyPr lIns="91440" tIns="45720" rIns="91440" bIns="45720" anchor="b"/>
          <a:lstStyle/>
          <a:p>
            <a:r>
              <a:rPr lang="en-US"/>
              <a:t>HEU-EFS Specific Checklists &amp; Templates</a:t>
            </a:r>
          </a:p>
        </p:txBody>
      </p:sp>
      <p:sp>
        <p:nvSpPr>
          <p:cNvPr id="17" name="Rettangolo 2">
            <a:extLst>
              <a:ext uri="{FF2B5EF4-FFF2-40B4-BE49-F238E27FC236}">
                <a16:creationId xmlns:a16="http://schemas.microsoft.com/office/drawing/2014/main" id="{1ED2CB8E-BA05-5C7A-73B2-5E8E26B10C92}"/>
              </a:ext>
            </a:extLst>
          </p:cNvPr>
          <p:cNvSpPr/>
          <p:nvPr/>
        </p:nvSpPr>
        <p:spPr>
          <a:xfrm>
            <a:off x="665163" y="3441044"/>
            <a:ext cx="2442046" cy="1069938"/>
          </a:xfrm>
          <a:prstGeom prst="roundRect">
            <a:avLst>
              <a:gd name="adj" fmla="val 8470"/>
            </a:avLst>
          </a:prstGeom>
          <a:gradFill>
            <a:gsLst>
              <a:gs pos="15000">
                <a:srgbClr val="492777"/>
              </a:gs>
              <a:gs pos="87000">
                <a:srgbClr val="8D4996"/>
              </a:gs>
            </a:gsLst>
            <a:lin ang="18900000" scaled="1"/>
          </a:gra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Informed</a:t>
            </a:r>
            <a:b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Consent Form</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ttangolo 10">
            <a:extLst>
              <a:ext uri="{FF2B5EF4-FFF2-40B4-BE49-F238E27FC236}">
                <a16:creationId xmlns:a16="http://schemas.microsoft.com/office/drawing/2014/main" id="{9CFED8D2-19B3-FF9C-6858-40803E4C9E6C}"/>
              </a:ext>
            </a:extLst>
          </p:cNvPr>
          <p:cNvSpPr/>
          <p:nvPr/>
        </p:nvSpPr>
        <p:spPr>
          <a:xfrm>
            <a:off x="665163" y="4648845"/>
            <a:ext cx="2442046" cy="730172"/>
          </a:xfrm>
          <a:prstGeom prst="roundRect">
            <a:avLst>
              <a:gd name="adj" fmla="val 11757"/>
            </a:avLst>
          </a:prstGeom>
          <a:gradFill>
            <a:gsLst>
              <a:gs pos="15000">
                <a:srgbClr val="492777"/>
              </a:gs>
              <a:gs pos="87000">
                <a:srgbClr val="8D4996"/>
              </a:gs>
            </a:gsLst>
            <a:lin ang="18900000" scaled="1"/>
          </a:gra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Master Clinical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Trial Agreement</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ttangolo 11">
            <a:extLst>
              <a:ext uri="{FF2B5EF4-FFF2-40B4-BE49-F238E27FC236}">
                <a16:creationId xmlns:a16="http://schemas.microsoft.com/office/drawing/2014/main" id="{0FB95DA3-156A-8546-4E51-DC2F1FF52EF2}"/>
              </a:ext>
            </a:extLst>
          </p:cNvPr>
          <p:cNvSpPr/>
          <p:nvPr/>
        </p:nvSpPr>
        <p:spPr>
          <a:xfrm>
            <a:off x="665163" y="5514829"/>
            <a:ext cx="2442046" cy="730172"/>
          </a:xfrm>
          <a:prstGeom prst="roundRect">
            <a:avLst>
              <a:gd name="adj" fmla="val 11757"/>
            </a:avLst>
          </a:prstGeom>
          <a:gradFill>
            <a:gsLst>
              <a:gs pos="15000">
                <a:srgbClr val="492777"/>
              </a:gs>
              <a:gs pos="87000">
                <a:srgbClr val="8D4996"/>
              </a:gs>
            </a:gsLst>
            <a:lin ang="18900000" scaled="1"/>
          </a:gra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Insurance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Agreement</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ttangolo 2">
            <a:extLst>
              <a:ext uri="{FF2B5EF4-FFF2-40B4-BE49-F238E27FC236}">
                <a16:creationId xmlns:a16="http://schemas.microsoft.com/office/drawing/2014/main" id="{7DBB315A-C884-707F-3867-C398B6FCE63C}"/>
              </a:ext>
            </a:extLst>
          </p:cNvPr>
          <p:cNvSpPr/>
          <p:nvPr/>
        </p:nvSpPr>
        <p:spPr>
          <a:xfrm>
            <a:off x="665163" y="2573009"/>
            <a:ext cx="2442046" cy="730172"/>
          </a:xfrm>
          <a:prstGeom prst="roundRect">
            <a:avLst>
              <a:gd name="adj" fmla="val 11757"/>
            </a:avLst>
          </a:prstGeom>
          <a:gradFill>
            <a:gsLst>
              <a:gs pos="15000">
                <a:srgbClr val="492777"/>
              </a:gs>
              <a:gs pos="87000">
                <a:srgbClr val="8D4996"/>
              </a:gs>
            </a:gsLst>
            <a:lin ang="18900000" scaled="1"/>
          </a:gra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Clinical</a:t>
            </a:r>
            <a:b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Investigation Plan</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ttangolo 2">
            <a:extLst>
              <a:ext uri="{FF2B5EF4-FFF2-40B4-BE49-F238E27FC236}">
                <a16:creationId xmlns:a16="http://schemas.microsoft.com/office/drawing/2014/main" id="{562D1B58-A469-BD58-7E40-5B3B646191B8}"/>
              </a:ext>
            </a:extLst>
          </p:cNvPr>
          <p:cNvSpPr/>
          <p:nvPr/>
        </p:nvSpPr>
        <p:spPr>
          <a:xfrm>
            <a:off x="665163" y="1704974"/>
            <a:ext cx="2442046" cy="730172"/>
          </a:xfrm>
          <a:prstGeom prst="roundRect">
            <a:avLst>
              <a:gd name="adj" fmla="val 11757"/>
            </a:avLst>
          </a:prstGeom>
          <a:gradFill>
            <a:gsLst>
              <a:gs pos="15000">
                <a:srgbClr val="492777"/>
              </a:gs>
              <a:gs pos="87000">
                <a:srgbClr val="8D4996"/>
              </a:gs>
            </a:gsLst>
            <a:lin ang="18900000" scaled="1"/>
          </a:gradFill>
        </p:spPr>
        <p:txBody>
          <a:bodyPr wrap="square"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Self-Evaluation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Checklist</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4" name="Picture 1" descr="Inpatient with solid fill">
            <a:extLst>
              <a:ext uri="{FF2B5EF4-FFF2-40B4-BE49-F238E27FC236}">
                <a16:creationId xmlns:a16="http://schemas.microsoft.com/office/drawing/2014/main" id="{2B809C87-6DC2-E033-3B3A-F0DB5B1E9D0E}"/>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507382" y="3705707"/>
            <a:ext cx="540609" cy="540609"/>
          </a:xfrm>
          <a:prstGeom prst="rect">
            <a:avLst/>
          </a:prstGeom>
          <a:extLst>
            <a:ext uri="{91240B29-F687-4F45-9708-019B960494DF}">
              <a14:hiddenLine xmlns:a14="http://schemas.microsoft.com/office/drawing/2010/main" w="6449" cap="flat">
                <a:solidFill>
                  <a:schemeClr val="tx1">
                    <a:lumMod val="20000"/>
                    <a:lumOff val="80000"/>
                  </a:schemeClr>
                </a:solidFill>
                <a:prstDash val="solid"/>
                <a:miter/>
              </a14:hiddenLine>
            </a:ext>
          </a:extLst>
        </p:spPr>
      </p:pic>
      <p:pic>
        <p:nvPicPr>
          <p:cNvPr id="66" name="Picture 1" descr="A blue stamp on a paper&#10;&#10;AI-generated content may be incorrect.">
            <a:extLst>
              <a:ext uri="{FF2B5EF4-FFF2-40B4-BE49-F238E27FC236}">
                <a16:creationId xmlns:a16="http://schemas.microsoft.com/office/drawing/2014/main" id="{9D5EC264-9267-9974-2EEA-9ADE9B8C414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598347" y="2735895"/>
            <a:ext cx="404398" cy="404398"/>
          </a:xfrm>
          <a:prstGeom prst="rect">
            <a:avLst/>
          </a:prstGeom>
          <a:noFill/>
          <a:extLst>
            <a:ext uri="{909E8E84-426E-40DD-AFC4-6F175D3DCCD1}">
              <a14:hiddenFill xmlns:a14="http://schemas.microsoft.com/office/drawing/2010/main">
                <a:solidFill>
                  <a:srgbClr val="FFFFFF"/>
                </a:solidFill>
              </a14:hiddenFill>
            </a:ext>
          </a:extLst>
        </p:spPr>
      </p:pic>
      <p:sp>
        <p:nvSpPr>
          <p:cNvPr id="70" name="Freeform: Shape 69">
            <a:extLst>
              <a:ext uri="{FF2B5EF4-FFF2-40B4-BE49-F238E27FC236}">
                <a16:creationId xmlns:a16="http://schemas.microsoft.com/office/drawing/2014/main" id="{BED94991-8FFC-42AF-500E-9EFAF1FCD09B}"/>
              </a:ext>
            </a:extLst>
          </p:cNvPr>
          <p:cNvSpPr>
            <a:spLocks noChangeAspect="1"/>
          </p:cNvSpPr>
          <p:nvPr/>
        </p:nvSpPr>
        <p:spPr>
          <a:xfrm>
            <a:off x="2526341" y="4854904"/>
            <a:ext cx="502690" cy="318052"/>
          </a:xfrm>
          <a:custGeom>
            <a:avLst/>
            <a:gdLst>
              <a:gd name="connsiteX0" fmla="*/ 4152401 w 9902638"/>
              <a:gd name="connsiteY0" fmla="*/ 5180768 h 6265397"/>
              <a:gd name="connsiteX1" fmla="*/ 4305202 w 9902638"/>
              <a:gd name="connsiteY1" fmla="*/ 5226065 h 6265397"/>
              <a:gd name="connsiteX2" fmla="*/ 4486685 w 9902638"/>
              <a:gd name="connsiteY2" fmla="*/ 5648688 h 6265397"/>
              <a:gd name="connsiteX3" fmla="*/ 3973322 w 9902638"/>
              <a:gd name="connsiteY3" fmla="*/ 6265397 h 6265397"/>
              <a:gd name="connsiteX4" fmla="*/ 3903585 w 9902638"/>
              <a:gd name="connsiteY4" fmla="*/ 6265397 h 6265397"/>
              <a:gd name="connsiteX5" fmla="*/ 3797720 w 9902638"/>
              <a:gd name="connsiteY5" fmla="*/ 6214144 h 6265397"/>
              <a:gd name="connsiteX6" fmla="*/ 3654885 w 9902638"/>
              <a:gd name="connsiteY6" fmla="*/ 5704141 h 6265397"/>
              <a:gd name="connsiteX7" fmla="*/ 3929632 w 9902638"/>
              <a:gd name="connsiteY7" fmla="*/ 5323529 h 6265397"/>
              <a:gd name="connsiteX8" fmla="*/ 4152401 w 9902638"/>
              <a:gd name="connsiteY8" fmla="*/ 5180768 h 6265397"/>
              <a:gd name="connsiteX9" fmla="*/ 3581535 w 9902638"/>
              <a:gd name="connsiteY9" fmla="*/ 4501329 h 6265397"/>
              <a:gd name="connsiteX10" fmla="*/ 3740585 w 9902638"/>
              <a:gd name="connsiteY10" fmla="*/ 4558943 h 6265397"/>
              <a:gd name="connsiteX11" fmla="*/ 3875857 w 9902638"/>
              <a:gd name="connsiteY11" fmla="*/ 4983246 h 6265397"/>
              <a:gd name="connsiteX12" fmla="*/ 3313761 w 9902638"/>
              <a:gd name="connsiteY12" fmla="*/ 5736909 h 6265397"/>
              <a:gd name="connsiteX13" fmla="*/ 3032293 w 9902638"/>
              <a:gd name="connsiteY13" fmla="*/ 5770517 h 6265397"/>
              <a:gd name="connsiteX14" fmla="*/ 2809639 w 9902638"/>
              <a:gd name="connsiteY14" fmla="*/ 5406709 h 6265397"/>
              <a:gd name="connsiteX15" fmla="*/ 2884417 w 9902638"/>
              <a:gd name="connsiteY15" fmla="*/ 5242029 h 6265397"/>
              <a:gd name="connsiteX16" fmla="*/ 3347369 w 9902638"/>
              <a:gd name="connsiteY16" fmla="*/ 4628681 h 6265397"/>
              <a:gd name="connsiteX17" fmla="*/ 3581535 w 9902638"/>
              <a:gd name="connsiteY17" fmla="*/ 4501329 h 6265397"/>
              <a:gd name="connsiteX18" fmla="*/ 2970866 w 9902638"/>
              <a:gd name="connsiteY18" fmla="*/ 3804664 h 6265397"/>
              <a:gd name="connsiteX19" fmla="*/ 3075984 w 9902638"/>
              <a:gd name="connsiteY19" fmla="*/ 3820404 h 6265397"/>
              <a:gd name="connsiteX20" fmla="*/ 3324684 w 9902638"/>
              <a:gd name="connsiteY20" fmla="*/ 4211939 h 6265397"/>
              <a:gd name="connsiteX21" fmla="*/ 3242345 w 9902638"/>
              <a:gd name="connsiteY21" fmla="*/ 4376619 h 6265397"/>
              <a:gd name="connsiteX22" fmla="*/ 2661764 w 9902638"/>
              <a:gd name="connsiteY22" fmla="*/ 5164730 h 6265397"/>
              <a:gd name="connsiteX23" fmla="*/ 2236620 w 9902638"/>
              <a:gd name="connsiteY23" fmla="*/ 5244549 h 6265397"/>
              <a:gd name="connsiteX24" fmla="*/ 2129915 w 9902638"/>
              <a:gd name="connsiteY24" fmla="*/ 4771515 h 6265397"/>
              <a:gd name="connsiteX25" fmla="*/ 2730661 w 9902638"/>
              <a:gd name="connsiteY25" fmla="*/ 3954837 h 6265397"/>
              <a:gd name="connsiteX26" fmla="*/ 2970866 w 9902638"/>
              <a:gd name="connsiteY26" fmla="*/ 3804664 h 6265397"/>
              <a:gd name="connsiteX27" fmla="*/ 1927123 w 9902638"/>
              <a:gd name="connsiteY27" fmla="*/ 3715805 h 6265397"/>
              <a:gd name="connsiteX28" fmla="*/ 2075302 w 9902638"/>
              <a:gd name="connsiteY28" fmla="*/ 3754028 h 6265397"/>
              <a:gd name="connsiteX29" fmla="*/ 2277791 w 9902638"/>
              <a:gd name="connsiteY29" fmla="*/ 4120357 h 6265397"/>
              <a:gd name="connsiteX30" fmla="*/ 1922385 w 9902638"/>
              <a:gd name="connsiteY30" fmla="*/ 4603474 h 6265397"/>
              <a:gd name="connsiteX31" fmla="*/ 1839204 w 9902638"/>
              <a:gd name="connsiteY31" fmla="*/ 4620278 h 6265397"/>
              <a:gd name="connsiteX32" fmla="*/ 1808957 w 9902638"/>
              <a:gd name="connsiteY32" fmla="*/ 4655566 h 6265397"/>
              <a:gd name="connsiteX33" fmla="*/ 1535891 w 9902638"/>
              <a:gd name="connsiteY33" fmla="*/ 4422830 h 6265397"/>
              <a:gd name="connsiteX34" fmla="*/ 1533370 w 9902638"/>
              <a:gd name="connsiteY34" fmla="*/ 4101872 h 6265397"/>
              <a:gd name="connsiteX35" fmla="*/ 1721576 w 9902638"/>
              <a:gd name="connsiteY35" fmla="*/ 3833007 h 6265397"/>
              <a:gd name="connsiteX36" fmla="*/ 1927123 w 9902638"/>
              <a:gd name="connsiteY36" fmla="*/ 3715805 h 6265397"/>
              <a:gd name="connsiteX37" fmla="*/ 2395420 w 9902638"/>
              <a:gd name="connsiteY37" fmla="*/ 1001522 h 6265397"/>
              <a:gd name="connsiteX38" fmla="*/ 3402824 w 9902638"/>
              <a:gd name="connsiteY38" fmla="*/ 1309037 h 6265397"/>
              <a:gd name="connsiteX39" fmla="*/ 3040696 w 9902638"/>
              <a:gd name="connsiteY39" fmla="*/ 1856849 h 6265397"/>
              <a:gd name="connsiteX40" fmla="*/ 2847448 w 9902638"/>
              <a:gd name="connsiteY40" fmla="*/ 2369374 h 6265397"/>
              <a:gd name="connsiteX41" fmla="*/ 3133959 w 9902638"/>
              <a:gd name="connsiteY41" fmla="*/ 2700414 h 6265397"/>
              <a:gd name="connsiteX42" fmla="*/ 4304361 w 9902638"/>
              <a:gd name="connsiteY42" fmla="*/ 2113951 h 6265397"/>
              <a:gd name="connsiteX43" fmla="*/ 4768154 w 9902638"/>
              <a:gd name="connsiteY43" fmla="*/ 1838366 h 6265397"/>
              <a:gd name="connsiteX44" fmla="*/ 4911828 w 9902638"/>
              <a:gd name="connsiteY44" fmla="*/ 1864410 h 6265397"/>
              <a:gd name="connsiteX45" fmla="*/ 7889510 w 9902638"/>
              <a:gd name="connsiteY45" fmla="*/ 3845611 h 6265397"/>
              <a:gd name="connsiteX46" fmla="*/ 8066793 w 9902638"/>
              <a:gd name="connsiteY46" fmla="*/ 4109434 h 6265397"/>
              <a:gd name="connsiteX47" fmla="*/ 7950845 w 9902638"/>
              <a:gd name="connsiteY47" fmla="*/ 4421990 h 6265397"/>
              <a:gd name="connsiteX48" fmla="*/ 7508898 w 9902638"/>
              <a:gd name="connsiteY48" fmla="*/ 4430392 h 6265397"/>
              <a:gd name="connsiteX49" fmla="*/ 6196500 w 9902638"/>
              <a:gd name="connsiteY49" fmla="*/ 3663286 h 6265397"/>
              <a:gd name="connsiteX50" fmla="*/ 6025939 w 9902638"/>
              <a:gd name="connsiteY50" fmla="*/ 3578426 h 6265397"/>
              <a:gd name="connsiteX51" fmla="*/ 5883104 w 9902638"/>
              <a:gd name="connsiteY51" fmla="*/ 3597750 h 6265397"/>
              <a:gd name="connsiteX52" fmla="*/ 5946119 w 9902638"/>
              <a:gd name="connsiteY52" fmla="*/ 3735544 h 6265397"/>
              <a:gd name="connsiteX53" fmla="*/ 6671215 w 9902638"/>
              <a:gd name="connsiteY53" fmla="*/ 4191774 h 6265397"/>
              <a:gd name="connsiteX54" fmla="*/ 7228270 w 9902638"/>
              <a:gd name="connsiteY54" fmla="*/ 4520294 h 6265397"/>
              <a:gd name="connsiteX55" fmla="*/ 7376146 w 9902638"/>
              <a:gd name="connsiteY55" fmla="*/ 4833690 h 6265397"/>
              <a:gd name="connsiteX56" fmla="*/ 7131646 w 9902638"/>
              <a:gd name="connsiteY56" fmla="*/ 5068947 h 6265397"/>
              <a:gd name="connsiteX57" fmla="*/ 6749354 w 9902638"/>
              <a:gd name="connsiteY57" fmla="*/ 5008452 h 6265397"/>
              <a:gd name="connsiteX58" fmla="*/ 5727666 w 9902638"/>
              <a:gd name="connsiteY58" fmla="*/ 4437114 h 6265397"/>
              <a:gd name="connsiteX59" fmla="*/ 5620960 w 9902638"/>
              <a:gd name="connsiteY59" fmla="*/ 4379980 h 6265397"/>
              <a:gd name="connsiteX60" fmla="*/ 5457121 w 9902638"/>
              <a:gd name="connsiteY60" fmla="*/ 4412748 h 6265397"/>
              <a:gd name="connsiteX61" fmla="*/ 5523497 w 9902638"/>
              <a:gd name="connsiteY61" fmla="*/ 4550541 h 6265397"/>
              <a:gd name="connsiteX62" fmla="*/ 6393948 w 9902638"/>
              <a:gd name="connsiteY62" fmla="*/ 5070627 h 6265397"/>
              <a:gd name="connsiteX63" fmla="*/ 6559468 w 9902638"/>
              <a:gd name="connsiteY63" fmla="*/ 5168091 h 6265397"/>
              <a:gd name="connsiteX64" fmla="*/ 6709864 w 9902638"/>
              <a:gd name="connsiteY64" fmla="*/ 5424353 h 6265397"/>
              <a:gd name="connsiteX65" fmla="*/ 6425035 w 9902638"/>
              <a:gd name="connsiteY65" fmla="*/ 5664651 h 6265397"/>
              <a:gd name="connsiteX66" fmla="*/ 6103237 w 9902638"/>
              <a:gd name="connsiteY66" fmla="*/ 5610038 h 6265397"/>
              <a:gd name="connsiteX67" fmla="*/ 5326889 w 9902638"/>
              <a:gd name="connsiteY67" fmla="*/ 5250431 h 6265397"/>
              <a:gd name="connsiteX68" fmla="*/ 5183214 w 9902638"/>
              <a:gd name="connsiteY68" fmla="*/ 5190776 h 6265397"/>
              <a:gd name="connsiteX69" fmla="*/ 5030297 w 9902638"/>
              <a:gd name="connsiteY69" fmla="*/ 5226065 h 6265397"/>
              <a:gd name="connsiteX70" fmla="*/ 5107596 w 9902638"/>
              <a:gd name="connsiteY70" fmla="*/ 5372261 h 6265397"/>
              <a:gd name="connsiteX71" fmla="*/ 5820929 w 9902638"/>
              <a:gd name="connsiteY71" fmla="*/ 5736069 h 6265397"/>
              <a:gd name="connsiteX72" fmla="*/ 6015016 w 9902638"/>
              <a:gd name="connsiteY72" fmla="*/ 5837733 h 6265397"/>
              <a:gd name="connsiteX73" fmla="*/ 4598432 w 9902638"/>
              <a:gd name="connsiteY73" fmla="*/ 5928475 h 6265397"/>
              <a:gd name="connsiteX74" fmla="*/ 4674051 w 9902638"/>
              <a:gd name="connsiteY74" fmla="*/ 5311766 h 6265397"/>
              <a:gd name="connsiteX75" fmla="*/ 4133801 w 9902638"/>
              <a:gd name="connsiteY75" fmla="*/ 4956360 h 6265397"/>
              <a:gd name="connsiteX76" fmla="*/ 3557421 w 9902638"/>
              <a:gd name="connsiteY76" fmla="*/ 4262351 h 6265397"/>
              <a:gd name="connsiteX77" fmla="*/ 3128917 w 9902638"/>
              <a:gd name="connsiteY77" fmla="*/ 3611193 h 6265397"/>
              <a:gd name="connsiteX78" fmla="*/ 2523131 w 9902638"/>
              <a:gd name="connsiteY78" fmla="*/ 3861574 h 6265397"/>
              <a:gd name="connsiteX79" fmla="*/ 2078663 w 9902638"/>
              <a:gd name="connsiteY79" fmla="*/ 3529694 h 6265397"/>
              <a:gd name="connsiteX80" fmla="*/ 1549335 w 9902638"/>
              <a:gd name="connsiteY80" fmla="*/ 3659925 h 6265397"/>
              <a:gd name="connsiteX81" fmla="*/ 1205691 w 9902638"/>
              <a:gd name="connsiteY81" fmla="*/ 3237303 h 6265397"/>
              <a:gd name="connsiteX82" fmla="*/ 1204011 w 9902638"/>
              <a:gd name="connsiteY82" fmla="*/ 3117154 h 6265397"/>
              <a:gd name="connsiteX83" fmla="*/ 2395420 w 9902638"/>
              <a:gd name="connsiteY83" fmla="*/ 1001522 h 6265397"/>
              <a:gd name="connsiteX84" fmla="*/ 5199872 w 9902638"/>
              <a:gd name="connsiteY84" fmla="*/ 785817 h 6265397"/>
              <a:gd name="connsiteX85" fmla="*/ 5416570 w 9902638"/>
              <a:gd name="connsiteY85" fmla="*/ 787253 h 6265397"/>
              <a:gd name="connsiteX86" fmla="*/ 6851858 w 9902638"/>
              <a:gd name="connsiteY86" fmla="*/ 984718 h 6265397"/>
              <a:gd name="connsiteX87" fmla="*/ 7368584 w 9902638"/>
              <a:gd name="connsiteY87" fmla="*/ 964553 h 6265397"/>
              <a:gd name="connsiteX88" fmla="*/ 7546707 w 9902638"/>
              <a:gd name="connsiteY88" fmla="*/ 1046053 h 6265397"/>
              <a:gd name="connsiteX89" fmla="*/ 8669219 w 9902638"/>
              <a:gd name="connsiteY89" fmla="*/ 3038175 h 6265397"/>
              <a:gd name="connsiteX90" fmla="*/ 8647373 w 9902638"/>
              <a:gd name="connsiteY90" fmla="*/ 3212937 h 6265397"/>
              <a:gd name="connsiteX91" fmla="*/ 8188622 w 9902638"/>
              <a:gd name="connsiteY91" fmla="*/ 3617075 h 6265397"/>
              <a:gd name="connsiteX92" fmla="*/ 7947484 w 9902638"/>
              <a:gd name="connsiteY92" fmla="*/ 3605312 h 6265397"/>
              <a:gd name="connsiteX93" fmla="*/ 5048782 w 9902638"/>
              <a:gd name="connsiteY93" fmla="*/ 1694690 h 6265397"/>
              <a:gd name="connsiteX94" fmla="*/ 4203536 w 9902638"/>
              <a:gd name="connsiteY94" fmla="*/ 1903060 h 6265397"/>
              <a:gd name="connsiteX95" fmla="*/ 3235623 w 9902638"/>
              <a:gd name="connsiteY95" fmla="*/ 2492043 h 6265397"/>
              <a:gd name="connsiteX96" fmla="*/ 3048257 w 9902638"/>
              <a:gd name="connsiteY96" fmla="*/ 2314759 h 6265397"/>
              <a:gd name="connsiteX97" fmla="*/ 3138159 w 9902638"/>
              <a:gd name="connsiteY97" fmla="*/ 2111430 h 6265397"/>
              <a:gd name="connsiteX98" fmla="*/ 3833008 w 9902638"/>
              <a:gd name="connsiteY98" fmla="*/ 1105707 h 6265397"/>
              <a:gd name="connsiteX99" fmla="*/ 4546339 w 9902638"/>
              <a:gd name="connsiteY99" fmla="*/ 841043 h 6265397"/>
              <a:gd name="connsiteX100" fmla="*/ 5199872 w 9902638"/>
              <a:gd name="connsiteY100" fmla="*/ 785817 h 6265397"/>
              <a:gd name="connsiteX101" fmla="*/ 1676260 w 9902638"/>
              <a:gd name="connsiteY101" fmla="*/ 38865 h 6265397"/>
              <a:gd name="connsiteX102" fmla="*/ 1807277 w 9902638"/>
              <a:gd name="connsiteY102" fmla="*/ 94101 h 6265397"/>
              <a:gd name="connsiteX103" fmla="*/ 2320641 w 9902638"/>
              <a:gd name="connsiteY103" fmla="*/ 425981 h 6265397"/>
              <a:gd name="connsiteX104" fmla="*/ 2362652 w 9902638"/>
              <a:gd name="connsiteY104" fmla="*/ 572177 h 6265397"/>
              <a:gd name="connsiteX105" fmla="*/ 828440 w 9902638"/>
              <a:gd name="connsiteY105" fmla="*/ 3293596 h 6265397"/>
              <a:gd name="connsiteX106" fmla="*/ 766266 w 9902638"/>
              <a:gd name="connsiteY106" fmla="*/ 3362493 h 6265397"/>
              <a:gd name="connsiteX107" fmla="*/ 0 w 9902638"/>
              <a:gd name="connsiteY107" fmla="*/ 2897020 h 6265397"/>
              <a:gd name="connsiteX108" fmla="*/ 636874 w 9902638"/>
              <a:gd name="connsiteY108" fmla="*/ 1752664 h 6265397"/>
              <a:gd name="connsiteX109" fmla="*/ 1524128 w 9902638"/>
              <a:gd name="connsiteY109" fmla="*/ 169719 h 6265397"/>
              <a:gd name="connsiteX110" fmla="*/ 1676260 w 9902638"/>
              <a:gd name="connsiteY110" fmla="*/ 38865 h 6265397"/>
              <a:gd name="connsiteX111" fmla="*/ 8270963 w 9902638"/>
              <a:gd name="connsiteY111" fmla="*/ 0 h 6265397"/>
              <a:gd name="connsiteX112" fmla="*/ 8783487 w 9902638"/>
              <a:gd name="connsiteY112" fmla="*/ 878013 h 6265397"/>
              <a:gd name="connsiteX113" fmla="*/ 9901798 w 9902638"/>
              <a:gd name="connsiteY113" fmla="*/ 2867615 h 6265397"/>
              <a:gd name="connsiteX114" fmla="*/ 9902638 w 9902638"/>
              <a:gd name="connsiteY114" fmla="*/ 2902062 h 6265397"/>
              <a:gd name="connsiteX115" fmla="*/ 9127970 w 9902638"/>
              <a:gd name="connsiteY115" fmla="*/ 3376777 h 6265397"/>
              <a:gd name="connsiteX116" fmla="*/ 8640652 w 9902638"/>
              <a:gd name="connsiteY116" fmla="*/ 2533214 h 6265397"/>
              <a:gd name="connsiteX117" fmla="*/ 7573594 w 9902638"/>
              <a:gd name="connsiteY117" fmla="*/ 629313 h 6265397"/>
              <a:gd name="connsiteX118" fmla="*/ 7627366 w 9902638"/>
              <a:gd name="connsiteY118" fmla="*/ 391535 h 6265397"/>
              <a:gd name="connsiteX119" fmla="*/ 8270963 w 9902638"/>
              <a:gd name="connsiteY119" fmla="*/ 0 h 626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9902638" h="6265397">
                <a:moveTo>
                  <a:pt x="4152401" y="5180768"/>
                </a:moveTo>
                <a:cubicBezTo>
                  <a:pt x="4199612" y="5180064"/>
                  <a:pt x="4249748" y="5195503"/>
                  <a:pt x="4305202" y="5226065"/>
                </a:cubicBezTo>
                <a:cubicBezTo>
                  <a:pt x="4465680" y="5315127"/>
                  <a:pt x="4574907" y="5520976"/>
                  <a:pt x="4486685" y="5648688"/>
                </a:cubicBezTo>
                <a:cubicBezTo>
                  <a:pt x="4335449" y="5867981"/>
                  <a:pt x="4146404" y="6061228"/>
                  <a:pt x="3973322" y="6265397"/>
                </a:cubicBezTo>
                <a:cubicBezTo>
                  <a:pt x="3950637" y="6265397"/>
                  <a:pt x="3927111" y="6265397"/>
                  <a:pt x="3903585" y="6265397"/>
                </a:cubicBezTo>
                <a:cubicBezTo>
                  <a:pt x="3868297" y="6248593"/>
                  <a:pt x="3832168" y="6231789"/>
                  <a:pt x="3797720" y="6214144"/>
                </a:cubicBezTo>
                <a:cubicBezTo>
                  <a:pt x="3591870" y="6107439"/>
                  <a:pt x="3529695" y="5897388"/>
                  <a:pt x="3654885" y="5704141"/>
                </a:cubicBezTo>
                <a:cubicBezTo>
                  <a:pt x="3740586" y="5573069"/>
                  <a:pt x="3834688" y="5447879"/>
                  <a:pt x="3929632" y="5323529"/>
                </a:cubicBezTo>
                <a:cubicBezTo>
                  <a:pt x="4003149" y="5227956"/>
                  <a:pt x="4073713" y="5181942"/>
                  <a:pt x="4152401" y="5180768"/>
                </a:cubicBezTo>
                <a:close/>
                <a:moveTo>
                  <a:pt x="3581535" y="4501329"/>
                </a:moveTo>
                <a:cubicBezTo>
                  <a:pt x="3632159" y="4504199"/>
                  <a:pt x="3685132" y="4523655"/>
                  <a:pt x="3740585" y="4558943"/>
                </a:cubicBezTo>
                <a:cubicBezTo>
                  <a:pt x="3884259" y="4650526"/>
                  <a:pt x="3964079" y="4849654"/>
                  <a:pt x="3875857" y="4983246"/>
                </a:cubicBezTo>
                <a:cubicBezTo>
                  <a:pt x="3703616" y="5244550"/>
                  <a:pt x="3517931" y="5499132"/>
                  <a:pt x="3313761" y="5736909"/>
                </a:cubicBezTo>
                <a:cubicBezTo>
                  <a:pt x="3267550" y="5791522"/>
                  <a:pt x="3119674" y="5794043"/>
                  <a:pt x="3032293" y="5770517"/>
                </a:cubicBezTo>
                <a:cubicBezTo>
                  <a:pt x="2888618" y="5734389"/>
                  <a:pt x="2810479" y="5594075"/>
                  <a:pt x="2809639" y="5406709"/>
                </a:cubicBezTo>
                <a:cubicBezTo>
                  <a:pt x="2823082" y="5375622"/>
                  <a:pt x="2842407" y="5300844"/>
                  <a:pt x="2884417" y="5242029"/>
                </a:cubicBezTo>
                <a:cubicBezTo>
                  <a:pt x="3033973" y="5034499"/>
                  <a:pt x="3188571" y="4829489"/>
                  <a:pt x="3347369" y="4628681"/>
                </a:cubicBezTo>
                <a:cubicBezTo>
                  <a:pt x="3419312" y="4537834"/>
                  <a:pt x="3497162" y="4496546"/>
                  <a:pt x="3581535" y="4501329"/>
                </a:cubicBezTo>
                <a:close/>
                <a:moveTo>
                  <a:pt x="2970866" y="3804664"/>
                </a:moveTo>
                <a:cubicBezTo>
                  <a:pt x="3003463" y="3803653"/>
                  <a:pt x="3038384" y="3808641"/>
                  <a:pt x="3075984" y="3820404"/>
                </a:cubicBezTo>
                <a:cubicBezTo>
                  <a:pt x="3208735" y="3862414"/>
                  <a:pt x="3319642" y="4020372"/>
                  <a:pt x="3324684" y="4211939"/>
                </a:cubicBezTo>
                <a:cubicBezTo>
                  <a:pt x="3308720" y="4244707"/>
                  <a:pt x="3285195" y="4317805"/>
                  <a:pt x="3242345" y="4376619"/>
                </a:cubicBezTo>
                <a:cubicBezTo>
                  <a:pt x="3052458" y="4641283"/>
                  <a:pt x="2859212" y="4905107"/>
                  <a:pt x="2661764" y="5164730"/>
                </a:cubicBezTo>
                <a:cubicBezTo>
                  <a:pt x="2536574" y="5329410"/>
                  <a:pt x="2393738" y="5352095"/>
                  <a:pt x="2236620" y="5244549"/>
                </a:cubicBezTo>
                <a:cubicBezTo>
                  <a:pt x="2071100" y="5131122"/>
                  <a:pt x="2019007" y="4927792"/>
                  <a:pt x="2129915" y="4771515"/>
                </a:cubicBezTo>
                <a:cubicBezTo>
                  <a:pt x="2325682" y="4495927"/>
                  <a:pt x="2531532" y="4227903"/>
                  <a:pt x="2730661" y="3954837"/>
                </a:cubicBezTo>
                <a:cubicBezTo>
                  <a:pt x="2796196" y="3864725"/>
                  <a:pt x="2873075" y="3807696"/>
                  <a:pt x="2970866" y="3804664"/>
                </a:cubicBezTo>
                <a:close/>
                <a:moveTo>
                  <a:pt x="1927123" y="3715805"/>
                </a:moveTo>
                <a:cubicBezTo>
                  <a:pt x="1973532" y="3715667"/>
                  <a:pt x="2022999" y="3728822"/>
                  <a:pt x="2075302" y="3754028"/>
                </a:cubicBezTo>
                <a:cubicBezTo>
                  <a:pt x="2210574" y="3819564"/>
                  <a:pt x="2339126" y="4005249"/>
                  <a:pt x="2277791" y="4120357"/>
                </a:cubicBezTo>
                <a:cubicBezTo>
                  <a:pt x="2185368" y="4295119"/>
                  <a:pt x="2045895" y="4445515"/>
                  <a:pt x="1922385" y="4603474"/>
                </a:cubicBezTo>
                <a:cubicBezTo>
                  <a:pt x="1908941" y="4620278"/>
                  <a:pt x="1867771" y="4615236"/>
                  <a:pt x="1839204" y="4620278"/>
                </a:cubicBezTo>
                <a:cubicBezTo>
                  <a:pt x="1829122" y="4632881"/>
                  <a:pt x="1819040" y="4643804"/>
                  <a:pt x="1808957" y="4655566"/>
                </a:cubicBezTo>
                <a:cubicBezTo>
                  <a:pt x="1714854" y="4579948"/>
                  <a:pt x="1588824" y="4521134"/>
                  <a:pt x="1535891" y="4422830"/>
                </a:cubicBezTo>
                <a:cubicBezTo>
                  <a:pt x="1489680" y="4337969"/>
                  <a:pt x="1501443" y="4200176"/>
                  <a:pt x="1533370" y="4101872"/>
                </a:cubicBezTo>
                <a:cubicBezTo>
                  <a:pt x="1566138" y="4002728"/>
                  <a:pt x="1656040" y="3921228"/>
                  <a:pt x="1721576" y="3833007"/>
                </a:cubicBezTo>
                <a:cubicBezTo>
                  <a:pt x="1780915" y="3753188"/>
                  <a:pt x="1849773" y="3716035"/>
                  <a:pt x="1927123" y="3715805"/>
                </a:cubicBezTo>
                <a:close/>
                <a:moveTo>
                  <a:pt x="2395420" y="1001522"/>
                </a:moveTo>
                <a:cubicBezTo>
                  <a:pt x="2739063" y="1106547"/>
                  <a:pt x="3062541" y="1204851"/>
                  <a:pt x="3402824" y="1309037"/>
                </a:cubicBezTo>
                <a:cubicBezTo>
                  <a:pt x="3285195" y="1483799"/>
                  <a:pt x="3146562" y="1661922"/>
                  <a:pt x="3040696" y="1856849"/>
                </a:cubicBezTo>
                <a:cubicBezTo>
                  <a:pt x="2954155" y="2016487"/>
                  <a:pt x="2877697" y="2192091"/>
                  <a:pt x="2847448" y="2369374"/>
                </a:cubicBezTo>
                <a:cubicBezTo>
                  <a:pt x="2812161" y="2574382"/>
                  <a:pt x="2923908" y="2686969"/>
                  <a:pt x="3133959" y="2700414"/>
                </a:cubicBezTo>
                <a:cubicBezTo>
                  <a:pt x="3637241" y="2734021"/>
                  <a:pt x="4007770" y="2478600"/>
                  <a:pt x="4304361" y="2113951"/>
                </a:cubicBezTo>
                <a:cubicBezTo>
                  <a:pt x="4433753" y="1955152"/>
                  <a:pt x="4584149" y="1877014"/>
                  <a:pt x="4768154" y="1838366"/>
                </a:cubicBezTo>
                <a:cubicBezTo>
                  <a:pt x="4812684" y="1829123"/>
                  <a:pt x="4869818" y="1843406"/>
                  <a:pt x="4911828" y="1864410"/>
                </a:cubicBezTo>
                <a:cubicBezTo>
                  <a:pt x="5983928" y="2404662"/>
                  <a:pt x="6969487" y="3075984"/>
                  <a:pt x="7889510" y="3845611"/>
                </a:cubicBezTo>
                <a:cubicBezTo>
                  <a:pt x="7969329" y="3912827"/>
                  <a:pt x="8059231" y="4016172"/>
                  <a:pt x="8066793" y="4109434"/>
                </a:cubicBezTo>
                <a:cubicBezTo>
                  <a:pt x="8075195" y="4214460"/>
                  <a:pt x="8023103" y="4392583"/>
                  <a:pt x="7950845" y="4421990"/>
                </a:cubicBezTo>
                <a:cubicBezTo>
                  <a:pt x="7820613" y="4474083"/>
                  <a:pt x="7626526" y="4492567"/>
                  <a:pt x="7508898" y="4430392"/>
                </a:cubicBezTo>
                <a:cubicBezTo>
                  <a:pt x="7061069" y="4195135"/>
                  <a:pt x="6632566" y="3921229"/>
                  <a:pt x="6196500" y="3663286"/>
                </a:cubicBezTo>
                <a:cubicBezTo>
                  <a:pt x="6141887" y="3630518"/>
                  <a:pt x="6086433" y="3593549"/>
                  <a:pt x="6025939" y="3578426"/>
                </a:cubicBezTo>
                <a:cubicBezTo>
                  <a:pt x="5983088" y="3567503"/>
                  <a:pt x="5930996" y="3590188"/>
                  <a:pt x="5883104" y="3597750"/>
                </a:cubicBezTo>
                <a:cubicBezTo>
                  <a:pt x="5903269" y="3644802"/>
                  <a:pt x="5910831" y="3712018"/>
                  <a:pt x="5946119" y="3735544"/>
                </a:cubicBezTo>
                <a:cubicBezTo>
                  <a:pt x="6183897" y="3893502"/>
                  <a:pt x="6427556" y="4043058"/>
                  <a:pt x="6671215" y="4191774"/>
                </a:cubicBezTo>
                <a:cubicBezTo>
                  <a:pt x="6855220" y="4304361"/>
                  <a:pt x="7035863" y="4423670"/>
                  <a:pt x="7228270" y="4520294"/>
                </a:cubicBezTo>
                <a:cubicBezTo>
                  <a:pt x="7371104" y="4591711"/>
                  <a:pt x="7402192" y="4695897"/>
                  <a:pt x="7376146" y="4833690"/>
                </a:cubicBezTo>
                <a:cubicBezTo>
                  <a:pt x="7350940" y="4968122"/>
                  <a:pt x="7262718" y="5063065"/>
                  <a:pt x="7131646" y="5068947"/>
                </a:cubicBezTo>
                <a:cubicBezTo>
                  <a:pt x="7003935" y="5074828"/>
                  <a:pt x="6859421" y="5064746"/>
                  <a:pt x="6749354" y="5008452"/>
                </a:cubicBezTo>
                <a:cubicBezTo>
                  <a:pt x="6402350" y="4831169"/>
                  <a:pt x="6067108" y="4629520"/>
                  <a:pt x="5727666" y="4437114"/>
                </a:cubicBezTo>
                <a:cubicBezTo>
                  <a:pt x="5692378" y="4416949"/>
                  <a:pt x="5657089" y="4381660"/>
                  <a:pt x="5620960" y="4379980"/>
                </a:cubicBezTo>
                <a:cubicBezTo>
                  <a:pt x="5567187" y="4378299"/>
                  <a:pt x="5511734" y="4400985"/>
                  <a:pt x="5457121" y="4412748"/>
                </a:cubicBezTo>
                <a:cubicBezTo>
                  <a:pt x="5478126" y="4459799"/>
                  <a:pt x="5486528" y="4527856"/>
                  <a:pt x="5523497" y="4550541"/>
                </a:cubicBezTo>
                <a:cubicBezTo>
                  <a:pt x="5810846" y="4728664"/>
                  <a:pt x="6103237" y="4898386"/>
                  <a:pt x="6393948" y="5070627"/>
                </a:cubicBezTo>
                <a:cubicBezTo>
                  <a:pt x="6449401" y="5103395"/>
                  <a:pt x="6504855" y="5135323"/>
                  <a:pt x="6559468" y="5168091"/>
                </a:cubicBezTo>
                <a:cubicBezTo>
                  <a:pt x="6655251" y="5226065"/>
                  <a:pt x="6758596" y="5281518"/>
                  <a:pt x="6709864" y="5424353"/>
                </a:cubicBezTo>
                <a:cubicBezTo>
                  <a:pt x="6663653" y="5562147"/>
                  <a:pt x="6579632" y="5666332"/>
                  <a:pt x="6425035" y="5664651"/>
                </a:cubicBezTo>
                <a:cubicBezTo>
                  <a:pt x="6317489" y="5663811"/>
                  <a:pt x="6201541" y="5651208"/>
                  <a:pt x="6103237" y="5610038"/>
                </a:cubicBezTo>
                <a:cubicBezTo>
                  <a:pt x="5840253" y="5499971"/>
                  <a:pt x="5584832" y="5371420"/>
                  <a:pt x="5326889" y="5250431"/>
                </a:cubicBezTo>
                <a:cubicBezTo>
                  <a:pt x="5279838" y="5228586"/>
                  <a:pt x="5231946" y="5194977"/>
                  <a:pt x="5183214" y="5190776"/>
                </a:cubicBezTo>
                <a:cubicBezTo>
                  <a:pt x="5133642" y="5186575"/>
                  <a:pt x="5081549" y="5212622"/>
                  <a:pt x="5030297" y="5226065"/>
                </a:cubicBezTo>
                <a:cubicBezTo>
                  <a:pt x="5055503" y="5275637"/>
                  <a:pt x="5067266" y="5349575"/>
                  <a:pt x="5107596" y="5372261"/>
                </a:cubicBezTo>
                <a:cubicBezTo>
                  <a:pt x="5342013" y="5499971"/>
                  <a:pt x="5583151" y="5615920"/>
                  <a:pt x="5820929" y="5736069"/>
                </a:cubicBezTo>
                <a:cubicBezTo>
                  <a:pt x="5879743" y="5766316"/>
                  <a:pt x="5940238" y="5799084"/>
                  <a:pt x="6015016" y="5837733"/>
                </a:cubicBezTo>
                <a:cubicBezTo>
                  <a:pt x="5720945" y="6191459"/>
                  <a:pt x="5107596" y="6227588"/>
                  <a:pt x="4598432" y="5928475"/>
                </a:cubicBezTo>
                <a:cubicBezTo>
                  <a:pt x="4716901" y="5736909"/>
                  <a:pt x="4787478" y="5533579"/>
                  <a:pt x="4674051" y="5311766"/>
                </a:cubicBezTo>
                <a:cubicBezTo>
                  <a:pt x="4563984" y="5094993"/>
                  <a:pt x="4381660" y="4987447"/>
                  <a:pt x="4133801" y="4956360"/>
                </a:cubicBezTo>
                <a:cubicBezTo>
                  <a:pt x="4138842" y="4569866"/>
                  <a:pt x="3937193" y="4343011"/>
                  <a:pt x="3557421" y="4262351"/>
                </a:cubicBezTo>
                <a:cubicBezTo>
                  <a:pt x="3544818" y="3958198"/>
                  <a:pt x="3443153" y="3702776"/>
                  <a:pt x="3128917" y="3611193"/>
                </a:cubicBezTo>
                <a:cubicBezTo>
                  <a:pt x="2851650" y="3530534"/>
                  <a:pt x="2639079" y="3646482"/>
                  <a:pt x="2523131" y="3861574"/>
                </a:cubicBezTo>
                <a:cubicBezTo>
                  <a:pt x="2371894" y="3746466"/>
                  <a:pt x="2238302" y="3613714"/>
                  <a:pt x="2078663" y="3529694"/>
                </a:cubicBezTo>
                <a:cubicBezTo>
                  <a:pt x="1892138" y="3430550"/>
                  <a:pt x="1719056" y="3535575"/>
                  <a:pt x="1549335" y="3659925"/>
                </a:cubicBezTo>
                <a:cubicBezTo>
                  <a:pt x="1430026" y="3514570"/>
                  <a:pt x="1313237" y="3379297"/>
                  <a:pt x="1205691" y="3237303"/>
                </a:cubicBezTo>
                <a:cubicBezTo>
                  <a:pt x="1185527" y="3211257"/>
                  <a:pt x="1186367" y="3148242"/>
                  <a:pt x="1204011" y="3117154"/>
                </a:cubicBezTo>
                <a:cubicBezTo>
                  <a:pt x="1603948" y="2401301"/>
                  <a:pt x="2008086" y="1687967"/>
                  <a:pt x="2395420" y="1001522"/>
                </a:cubicBezTo>
                <a:close/>
                <a:moveTo>
                  <a:pt x="5199872" y="785817"/>
                </a:moveTo>
                <a:cubicBezTo>
                  <a:pt x="5272191" y="784763"/>
                  <a:pt x="5344420" y="785282"/>
                  <a:pt x="5416570" y="787253"/>
                </a:cubicBezTo>
                <a:cubicBezTo>
                  <a:pt x="5897571" y="800398"/>
                  <a:pt x="6375043" y="878117"/>
                  <a:pt x="6851858" y="984718"/>
                </a:cubicBezTo>
                <a:cubicBezTo>
                  <a:pt x="7015698" y="1020847"/>
                  <a:pt x="7198862" y="993120"/>
                  <a:pt x="7368584" y="964553"/>
                </a:cubicBezTo>
                <a:cubicBezTo>
                  <a:pt x="7465207" y="948589"/>
                  <a:pt x="7503856" y="970434"/>
                  <a:pt x="7546707" y="1046053"/>
                </a:cubicBezTo>
                <a:cubicBezTo>
                  <a:pt x="7920597" y="1709814"/>
                  <a:pt x="8298689" y="2371893"/>
                  <a:pt x="8669219" y="3038175"/>
                </a:cubicBezTo>
                <a:cubicBezTo>
                  <a:pt x="8692744" y="3081025"/>
                  <a:pt x="8680981" y="3179329"/>
                  <a:pt x="8647373" y="3212937"/>
                </a:cubicBezTo>
                <a:cubicBezTo>
                  <a:pt x="8502858" y="3355772"/>
                  <a:pt x="8344060" y="3485163"/>
                  <a:pt x="8188622" y="3617075"/>
                </a:cubicBezTo>
                <a:cubicBezTo>
                  <a:pt x="8106282" y="3686812"/>
                  <a:pt x="8039906" y="3680090"/>
                  <a:pt x="7947484" y="3605312"/>
                </a:cubicBezTo>
                <a:cubicBezTo>
                  <a:pt x="7041744" y="2876855"/>
                  <a:pt x="6092314" y="2214776"/>
                  <a:pt x="5048782" y="1694690"/>
                </a:cubicBezTo>
                <a:cubicBezTo>
                  <a:pt x="4776555" y="1559416"/>
                  <a:pt x="4395943" y="1662762"/>
                  <a:pt x="4203536" y="1903060"/>
                </a:cubicBezTo>
                <a:cubicBezTo>
                  <a:pt x="3954837" y="2213095"/>
                  <a:pt x="3666647" y="2471878"/>
                  <a:pt x="3235623" y="2492043"/>
                </a:cubicBezTo>
                <a:cubicBezTo>
                  <a:pt x="3111273" y="2495403"/>
                  <a:pt x="3039015" y="2460114"/>
                  <a:pt x="3048257" y="2314759"/>
                </a:cubicBezTo>
                <a:cubicBezTo>
                  <a:pt x="3077665" y="2246704"/>
                  <a:pt x="3096989" y="2171926"/>
                  <a:pt x="3138159" y="2111430"/>
                </a:cubicBezTo>
                <a:cubicBezTo>
                  <a:pt x="3366695" y="1773668"/>
                  <a:pt x="3593550" y="1435067"/>
                  <a:pt x="3833008" y="1105707"/>
                </a:cubicBezTo>
                <a:cubicBezTo>
                  <a:pt x="4007770" y="864569"/>
                  <a:pt x="4293438" y="881373"/>
                  <a:pt x="4546339" y="841043"/>
                </a:cubicBezTo>
                <a:cubicBezTo>
                  <a:pt x="4765160" y="806305"/>
                  <a:pt x="4982917" y="788981"/>
                  <a:pt x="5199872" y="785817"/>
                </a:cubicBezTo>
                <a:close/>
                <a:moveTo>
                  <a:pt x="1676260" y="38865"/>
                </a:moveTo>
                <a:cubicBezTo>
                  <a:pt x="1712872" y="39081"/>
                  <a:pt x="1755290" y="56607"/>
                  <a:pt x="1807277" y="94101"/>
                </a:cubicBezTo>
                <a:cubicBezTo>
                  <a:pt x="1971958" y="213410"/>
                  <a:pt x="2154282" y="308353"/>
                  <a:pt x="2320641" y="425981"/>
                </a:cubicBezTo>
                <a:cubicBezTo>
                  <a:pt x="2354251" y="449507"/>
                  <a:pt x="2381137" y="539409"/>
                  <a:pt x="2362652" y="572177"/>
                </a:cubicBezTo>
                <a:cubicBezTo>
                  <a:pt x="1855170" y="1481277"/>
                  <a:pt x="1341805" y="2387017"/>
                  <a:pt x="828440" y="3293596"/>
                </a:cubicBezTo>
                <a:cubicBezTo>
                  <a:pt x="817517" y="3312081"/>
                  <a:pt x="798193" y="3327205"/>
                  <a:pt x="766266" y="3362493"/>
                </a:cubicBezTo>
                <a:cubicBezTo>
                  <a:pt x="509163" y="3206215"/>
                  <a:pt x="261303" y="3055819"/>
                  <a:pt x="0" y="2897020"/>
                </a:cubicBezTo>
                <a:cubicBezTo>
                  <a:pt x="219293" y="2502966"/>
                  <a:pt x="426823" y="2127394"/>
                  <a:pt x="636874" y="1752664"/>
                </a:cubicBezTo>
                <a:cubicBezTo>
                  <a:pt x="932626" y="1225015"/>
                  <a:pt x="1231738" y="699047"/>
                  <a:pt x="1524128" y="169719"/>
                </a:cubicBezTo>
                <a:cubicBezTo>
                  <a:pt x="1570340" y="86224"/>
                  <a:pt x="1615238" y="38504"/>
                  <a:pt x="1676260" y="38865"/>
                </a:cubicBezTo>
                <a:close/>
                <a:moveTo>
                  <a:pt x="8270963" y="0"/>
                </a:moveTo>
                <a:cubicBezTo>
                  <a:pt x="8450766" y="306674"/>
                  <a:pt x="8621327" y="589823"/>
                  <a:pt x="8783487" y="878013"/>
                </a:cubicBezTo>
                <a:cubicBezTo>
                  <a:pt x="9158217" y="1540093"/>
                  <a:pt x="9529587" y="2204694"/>
                  <a:pt x="9901798" y="2867615"/>
                </a:cubicBezTo>
                <a:cubicBezTo>
                  <a:pt x="9902638" y="2879377"/>
                  <a:pt x="9902638" y="2891140"/>
                  <a:pt x="9902638" y="2902062"/>
                </a:cubicBezTo>
                <a:cubicBezTo>
                  <a:pt x="9650577" y="3056660"/>
                  <a:pt x="9398515" y="3210417"/>
                  <a:pt x="9127970" y="3376777"/>
                </a:cubicBezTo>
                <a:cubicBezTo>
                  <a:pt x="8959090" y="3083546"/>
                  <a:pt x="8796930" y="2810481"/>
                  <a:pt x="8640652" y="2533214"/>
                </a:cubicBezTo>
                <a:cubicBezTo>
                  <a:pt x="8284406" y="1898860"/>
                  <a:pt x="7933201" y="1261986"/>
                  <a:pt x="7573594" y="629313"/>
                </a:cubicBezTo>
                <a:cubicBezTo>
                  <a:pt x="7511418" y="520926"/>
                  <a:pt x="7515619" y="456231"/>
                  <a:pt x="7627366" y="391535"/>
                </a:cubicBezTo>
                <a:cubicBezTo>
                  <a:pt x="7837417" y="269705"/>
                  <a:pt x="8043267" y="139474"/>
                  <a:pt x="8270963" y="0"/>
                </a:cubicBezTo>
                <a:close/>
              </a:path>
            </a:pathLst>
          </a:custGeom>
          <a:solidFill>
            <a:srgbClr val="FFFFFF"/>
          </a:solidFill>
          <a:ln w="8402" cap="flat">
            <a:noFill/>
            <a:prstDash val="solid"/>
            <a:miter/>
          </a:ln>
        </p:spPr>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endParaRPr lang="en-US" sz="1662"/>
          </a:p>
        </p:txBody>
      </p:sp>
      <p:sp>
        <p:nvSpPr>
          <p:cNvPr id="71" name="Freeform: Shape 70">
            <a:extLst>
              <a:ext uri="{FF2B5EF4-FFF2-40B4-BE49-F238E27FC236}">
                <a16:creationId xmlns:a16="http://schemas.microsoft.com/office/drawing/2014/main" id="{8753C1A2-806F-4850-2332-940F19F529E9}"/>
              </a:ext>
            </a:extLst>
          </p:cNvPr>
          <p:cNvSpPr>
            <a:spLocks noChangeAspect="1"/>
          </p:cNvSpPr>
          <p:nvPr/>
        </p:nvSpPr>
        <p:spPr>
          <a:xfrm>
            <a:off x="2605467" y="5642068"/>
            <a:ext cx="344438" cy="479796"/>
          </a:xfrm>
          <a:custGeom>
            <a:avLst/>
            <a:gdLst>
              <a:gd name="connsiteX0" fmla="*/ 2992832 w 4913071"/>
              <a:gd name="connsiteY0" fmla="*/ 5334608 h 6854830"/>
              <a:gd name="connsiteX1" fmla="*/ 3029408 w 4913071"/>
              <a:gd name="connsiteY1" fmla="*/ 5334608 h 6854830"/>
              <a:gd name="connsiteX2" fmla="*/ 3031237 w 4913071"/>
              <a:gd name="connsiteY2" fmla="*/ 5335522 h 6854830"/>
              <a:gd name="connsiteX3" fmla="*/ 3032151 w 4913071"/>
              <a:gd name="connsiteY3" fmla="*/ 5335522 h 6854830"/>
              <a:gd name="connsiteX4" fmla="*/ 3742640 w 4913071"/>
              <a:gd name="connsiteY4" fmla="*/ 5335522 h 6854830"/>
              <a:gd name="connsiteX5" fmla="*/ 3743555 w 4913071"/>
              <a:gd name="connsiteY5" fmla="*/ 5335522 h 6854830"/>
              <a:gd name="connsiteX6" fmla="*/ 3744469 w 4913071"/>
              <a:gd name="connsiteY6" fmla="*/ 5335522 h 6854830"/>
              <a:gd name="connsiteX7" fmla="*/ 3766415 w 4913071"/>
              <a:gd name="connsiteY7" fmla="*/ 5335522 h 6854830"/>
              <a:gd name="connsiteX8" fmla="*/ 3771901 w 4913071"/>
              <a:gd name="connsiteY8" fmla="*/ 5335522 h 6854830"/>
              <a:gd name="connsiteX9" fmla="*/ 3771901 w 4913071"/>
              <a:gd name="connsiteY9" fmla="*/ 5339180 h 6854830"/>
              <a:gd name="connsiteX10" fmla="*/ 3779216 w 4913071"/>
              <a:gd name="connsiteY10" fmla="*/ 5343752 h 6854830"/>
              <a:gd name="connsiteX11" fmla="*/ 3798419 w 4913071"/>
              <a:gd name="connsiteY11" fmla="*/ 5348324 h 6854830"/>
              <a:gd name="connsiteX12" fmla="*/ 3884372 w 4913071"/>
              <a:gd name="connsiteY12" fmla="*/ 5501943 h 6854830"/>
              <a:gd name="connsiteX13" fmla="*/ 3798419 w 4913071"/>
              <a:gd name="connsiteY13" fmla="*/ 5655562 h 6854830"/>
              <a:gd name="connsiteX14" fmla="*/ 3779216 w 4913071"/>
              <a:gd name="connsiteY14" fmla="*/ 5660134 h 6854830"/>
              <a:gd name="connsiteX15" fmla="*/ 3771901 w 4913071"/>
              <a:gd name="connsiteY15" fmla="*/ 5664706 h 6854830"/>
              <a:gd name="connsiteX16" fmla="*/ 3771901 w 4913071"/>
              <a:gd name="connsiteY16" fmla="*/ 5668364 h 6854830"/>
              <a:gd name="connsiteX17" fmla="*/ 2995575 w 4913071"/>
              <a:gd name="connsiteY17" fmla="*/ 5668364 h 6854830"/>
              <a:gd name="connsiteX18" fmla="*/ 2993747 w 4913071"/>
              <a:gd name="connsiteY18" fmla="*/ 5668364 h 6854830"/>
              <a:gd name="connsiteX19" fmla="*/ 2993747 w 4913071"/>
              <a:gd name="connsiteY19" fmla="*/ 5666535 h 6854830"/>
              <a:gd name="connsiteX20" fmla="*/ 2975459 w 4913071"/>
              <a:gd name="connsiteY20" fmla="*/ 5654648 h 6854830"/>
              <a:gd name="connsiteX21" fmla="*/ 2974544 w 4913071"/>
              <a:gd name="connsiteY21" fmla="*/ 5653733 h 6854830"/>
              <a:gd name="connsiteX22" fmla="*/ 2930653 w 4913071"/>
              <a:gd name="connsiteY22" fmla="*/ 5618986 h 6854830"/>
              <a:gd name="connsiteX23" fmla="*/ 2889505 w 4913071"/>
              <a:gd name="connsiteY23" fmla="*/ 5501028 h 6854830"/>
              <a:gd name="connsiteX24" fmla="*/ 2975459 w 4913071"/>
              <a:gd name="connsiteY24" fmla="*/ 5347409 h 6854830"/>
              <a:gd name="connsiteX25" fmla="*/ 2976373 w 4913071"/>
              <a:gd name="connsiteY25" fmla="*/ 5347409 h 6854830"/>
              <a:gd name="connsiteX26" fmla="*/ 2992832 w 4913071"/>
              <a:gd name="connsiteY26" fmla="*/ 5336436 h 6854830"/>
              <a:gd name="connsiteX27" fmla="*/ 3031237 w 4913071"/>
              <a:gd name="connsiteY27" fmla="*/ 4324196 h 6854830"/>
              <a:gd name="connsiteX28" fmla="*/ 3032151 w 4913071"/>
              <a:gd name="connsiteY28" fmla="*/ 4324196 h 6854830"/>
              <a:gd name="connsiteX29" fmla="*/ 3742640 w 4913071"/>
              <a:gd name="connsiteY29" fmla="*/ 4324196 h 6854830"/>
              <a:gd name="connsiteX30" fmla="*/ 3743555 w 4913071"/>
              <a:gd name="connsiteY30" fmla="*/ 4324196 h 6854830"/>
              <a:gd name="connsiteX31" fmla="*/ 3744469 w 4913071"/>
              <a:gd name="connsiteY31" fmla="*/ 4324196 h 6854830"/>
              <a:gd name="connsiteX32" fmla="*/ 3766415 w 4913071"/>
              <a:gd name="connsiteY32" fmla="*/ 4324196 h 6854830"/>
              <a:gd name="connsiteX33" fmla="*/ 3771901 w 4913071"/>
              <a:gd name="connsiteY33" fmla="*/ 4324196 h 6854830"/>
              <a:gd name="connsiteX34" fmla="*/ 3771901 w 4913071"/>
              <a:gd name="connsiteY34" fmla="*/ 4327854 h 6854830"/>
              <a:gd name="connsiteX35" fmla="*/ 3779216 w 4913071"/>
              <a:gd name="connsiteY35" fmla="*/ 4332426 h 6854830"/>
              <a:gd name="connsiteX36" fmla="*/ 3798419 w 4913071"/>
              <a:gd name="connsiteY36" fmla="*/ 4336998 h 6854830"/>
              <a:gd name="connsiteX37" fmla="*/ 3884372 w 4913071"/>
              <a:gd name="connsiteY37" fmla="*/ 4490617 h 6854830"/>
              <a:gd name="connsiteX38" fmla="*/ 3798419 w 4913071"/>
              <a:gd name="connsiteY38" fmla="*/ 4644236 h 6854830"/>
              <a:gd name="connsiteX39" fmla="*/ 3779216 w 4913071"/>
              <a:gd name="connsiteY39" fmla="*/ 4648808 h 6854830"/>
              <a:gd name="connsiteX40" fmla="*/ 3771901 w 4913071"/>
              <a:gd name="connsiteY40" fmla="*/ 4653380 h 6854830"/>
              <a:gd name="connsiteX41" fmla="*/ 3771901 w 4913071"/>
              <a:gd name="connsiteY41" fmla="*/ 4657038 h 6854830"/>
              <a:gd name="connsiteX42" fmla="*/ 2995575 w 4913071"/>
              <a:gd name="connsiteY42" fmla="*/ 4657038 h 6854830"/>
              <a:gd name="connsiteX43" fmla="*/ 2993747 w 4913071"/>
              <a:gd name="connsiteY43" fmla="*/ 4657038 h 6854830"/>
              <a:gd name="connsiteX44" fmla="*/ 2993747 w 4913071"/>
              <a:gd name="connsiteY44" fmla="*/ 4655209 h 6854830"/>
              <a:gd name="connsiteX45" fmla="*/ 2975459 w 4913071"/>
              <a:gd name="connsiteY45" fmla="*/ 4643322 h 6854830"/>
              <a:gd name="connsiteX46" fmla="*/ 2974544 w 4913071"/>
              <a:gd name="connsiteY46" fmla="*/ 4642407 h 6854830"/>
              <a:gd name="connsiteX47" fmla="*/ 2930653 w 4913071"/>
              <a:gd name="connsiteY47" fmla="*/ 4607660 h 6854830"/>
              <a:gd name="connsiteX48" fmla="*/ 2889505 w 4913071"/>
              <a:gd name="connsiteY48" fmla="*/ 4489702 h 6854830"/>
              <a:gd name="connsiteX49" fmla="*/ 2975459 w 4913071"/>
              <a:gd name="connsiteY49" fmla="*/ 4336083 h 6854830"/>
              <a:gd name="connsiteX50" fmla="*/ 2976373 w 4913071"/>
              <a:gd name="connsiteY50" fmla="*/ 4336083 h 6854830"/>
              <a:gd name="connsiteX51" fmla="*/ 2992832 w 4913071"/>
              <a:gd name="connsiteY51" fmla="*/ 4325110 h 6854830"/>
              <a:gd name="connsiteX52" fmla="*/ 3029408 w 4913071"/>
              <a:gd name="connsiteY52" fmla="*/ 4325110 h 6854830"/>
              <a:gd name="connsiteX53" fmla="*/ 1198779 w 4913071"/>
              <a:gd name="connsiteY53" fmla="*/ 4324196 h 6854830"/>
              <a:gd name="connsiteX54" fmla="*/ 1200608 w 4913071"/>
              <a:gd name="connsiteY54" fmla="*/ 4324196 h 6854830"/>
              <a:gd name="connsiteX55" fmla="*/ 2318004 w 4913071"/>
              <a:gd name="connsiteY55" fmla="*/ 4324196 h 6854830"/>
              <a:gd name="connsiteX56" fmla="*/ 2319833 w 4913071"/>
              <a:gd name="connsiteY56" fmla="*/ 4324196 h 6854830"/>
              <a:gd name="connsiteX57" fmla="*/ 2321662 w 4913071"/>
              <a:gd name="connsiteY57" fmla="*/ 4324196 h 6854830"/>
              <a:gd name="connsiteX58" fmla="*/ 2356409 w 4913071"/>
              <a:gd name="connsiteY58" fmla="*/ 4324196 h 6854830"/>
              <a:gd name="connsiteX59" fmla="*/ 2364639 w 4913071"/>
              <a:gd name="connsiteY59" fmla="*/ 4324196 h 6854830"/>
              <a:gd name="connsiteX60" fmla="*/ 2364639 w 4913071"/>
              <a:gd name="connsiteY60" fmla="*/ 4327854 h 6854830"/>
              <a:gd name="connsiteX61" fmla="*/ 2376526 w 4913071"/>
              <a:gd name="connsiteY61" fmla="*/ 4332426 h 6854830"/>
              <a:gd name="connsiteX62" fmla="*/ 2406701 w 4913071"/>
              <a:gd name="connsiteY62" fmla="*/ 4336998 h 6854830"/>
              <a:gd name="connsiteX63" fmla="*/ 2542032 w 4913071"/>
              <a:gd name="connsiteY63" fmla="*/ 4490617 h 6854830"/>
              <a:gd name="connsiteX64" fmla="*/ 2406701 w 4913071"/>
              <a:gd name="connsiteY64" fmla="*/ 4644236 h 6854830"/>
              <a:gd name="connsiteX65" fmla="*/ 2376526 w 4913071"/>
              <a:gd name="connsiteY65" fmla="*/ 4648808 h 6854830"/>
              <a:gd name="connsiteX66" fmla="*/ 2364639 w 4913071"/>
              <a:gd name="connsiteY66" fmla="*/ 4653380 h 6854830"/>
              <a:gd name="connsiteX67" fmla="*/ 2364639 w 4913071"/>
              <a:gd name="connsiteY67" fmla="*/ 4657038 h 6854830"/>
              <a:gd name="connsiteX68" fmla="*/ 1143915 w 4913071"/>
              <a:gd name="connsiteY68" fmla="*/ 4657038 h 6854830"/>
              <a:gd name="connsiteX69" fmla="*/ 1140257 w 4913071"/>
              <a:gd name="connsiteY69" fmla="*/ 4657038 h 6854830"/>
              <a:gd name="connsiteX70" fmla="*/ 1140257 w 4913071"/>
              <a:gd name="connsiteY70" fmla="*/ 4655209 h 6854830"/>
              <a:gd name="connsiteX71" fmla="*/ 1111911 w 4913071"/>
              <a:gd name="connsiteY71" fmla="*/ 4643322 h 6854830"/>
              <a:gd name="connsiteX72" fmla="*/ 1110996 w 4913071"/>
              <a:gd name="connsiteY72" fmla="*/ 4642407 h 6854830"/>
              <a:gd name="connsiteX73" fmla="*/ 1042416 w 4913071"/>
              <a:gd name="connsiteY73" fmla="*/ 4608574 h 6854830"/>
              <a:gd name="connsiteX74" fmla="*/ 977494 w 4913071"/>
              <a:gd name="connsiteY74" fmla="*/ 4490617 h 6854830"/>
              <a:gd name="connsiteX75" fmla="*/ 1112825 w 4913071"/>
              <a:gd name="connsiteY75" fmla="*/ 4336998 h 6854830"/>
              <a:gd name="connsiteX76" fmla="*/ 1114654 w 4913071"/>
              <a:gd name="connsiteY76" fmla="*/ 4336998 h 6854830"/>
              <a:gd name="connsiteX77" fmla="*/ 1140257 w 4913071"/>
              <a:gd name="connsiteY77" fmla="*/ 4326025 h 6854830"/>
              <a:gd name="connsiteX78" fmla="*/ 1140257 w 4913071"/>
              <a:gd name="connsiteY78" fmla="*/ 4325110 h 6854830"/>
              <a:gd name="connsiteX79" fmla="*/ 1197864 w 4913071"/>
              <a:gd name="connsiteY79" fmla="*/ 4325110 h 6854830"/>
              <a:gd name="connsiteX80" fmla="*/ 3001061 w 4913071"/>
              <a:gd name="connsiteY80" fmla="*/ 3651198 h 6854830"/>
              <a:gd name="connsiteX81" fmla="*/ 3037637 w 4913071"/>
              <a:gd name="connsiteY81" fmla="*/ 3651198 h 6854830"/>
              <a:gd name="connsiteX82" fmla="*/ 3039466 w 4913071"/>
              <a:gd name="connsiteY82" fmla="*/ 3652112 h 6854830"/>
              <a:gd name="connsiteX83" fmla="*/ 3040380 w 4913071"/>
              <a:gd name="connsiteY83" fmla="*/ 3652112 h 6854830"/>
              <a:gd name="connsiteX84" fmla="*/ 3750869 w 4913071"/>
              <a:gd name="connsiteY84" fmla="*/ 3652112 h 6854830"/>
              <a:gd name="connsiteX85" fmla="*/ 3751784 w 4913071"/>
              <a:gd name="connsiteY85" fmla="*/ 3652112 h 6854830"/>
              <a:gd name="connsiteX86" fmla="*/ 3752698 w 4913071"/>
              <a:gd name="connsiteY86" fmla="*/ 3652112 h 6854830"/>
              <a:gd name="connsiteX87" fmla="*/ 3774644 w 4913071"/>
              <a:gd name="connsiteY87" fmla="*/ 3652112 h 6854830"/>
              <a:gd name="connsiteX88" fmla="*/ 3780130 w 4913071"/>
              <a:gd name="connsiteY88" fmla="*/ 3652112 h 6854830"/>
              <a:gd name="connsiteX89" fmla="*/ 3780130 w 4913071"/>
              <a:gd name="connsiteY89" fmla="*/ 3655770 h 6854830"/>
              <a:gd name="connsiteX90" fmla="*/ 3787445 w 4913071"/>
              <a:gd name="connsiteY90" fmla="*/ 3660342 h 6854830"/>
              <a:gd name="connsiteX91" fmla="*/ 3806648 w 4913071"/>
              <a:gd name="connsiteY91" fmla="*/ 3664914 h 6854830"/>
              <a:gd name="connsiteX92" fmla="*/ 3892601 w 4913071"/>
              <a:gd name="connsiteY92" fmla="*/ 3818533 h 6854830"/>
              <a:gd name="connsiteX93" fmla="*/ 3806648 w 4913071"/>
              <a:gd name="connsiteY93" fmla="*/ 3972152 h 6854830"/>
              <a:gd name="connsiteX94" fmla="*/ 3787445 w 4913071"/>
              <a:gd name="connsiteY94" fmla="*/ 3976724 h 6854830"/>
              <a:gd name="connsiteX95" fmla="*/ 3780130 w 4913071"/>
              <a:gd name="connsiteY95" fmla="*/ 3981296 h 6854830"/>
              <a:gd name="connsiteX96" fmla="*/ 3780130 w 4913071"/>
              <a:gd name="connsiteY96" fmla="*/ 3984954 h 6854830"/>
              <a:gd name="connsiteX97" fmla="*/ 3003804 w 4913071"/>
              <a:gd name="connsiteY97" fmla="*/ 3984954 h 6854830"/>
              <a:gd name="connsiteX98" fmla="*/ 3001976 w 4913071"/>
              <a:gd name="connsiteY98" fmla="*/ 3984954 h 6854830"/>
              <a:gd name="connsiteX99" fmla="*/ 3001976 w 4913071"/>
              <a:gd name="connsiteY99" fmla="*/ 3983125 h 6854830"/>
              <a:gd name="connsiteX100" fmla="*/ 2983688 w 4913071"/>
              <a:gd name="connsiteY100" fmla="*/ 3971238 h 6854830"/>
              <a:gd name="connsiteX101" fmla="*/ 2982773 w 4913071"/>
              <a:gd name="connsiteY101" fmla="*/ 3970324 h 6854830"/>
              <a:gd name="connsiteX102" fmla="*/ 2938882 w 4913071"/>
              <a:gd name="connsiteY102" fmla="*/ 3935576 h 6854830"/>
              <a:gd name="connsiteX103" fmla="*/ 2897734 w 4913071"/>
              <a:gd name="connsiteY103" fmla="*/ 3817619 h 6854830"/>
              <a:gd name="connsiteX104" fmla="*/ 2983688 w 4913071"/>
              <a:gd name="connsiteY104" fmla="*/ 3664000 h 6854830"/>
              <a:gd name="connsiteX105" fmla="*/ 2984602 w 4913071"/>
              <a:gd name="connsiteY105" fmla="*/ 3664000 h 6854830"/>
              <a:gd name="connsiteX106" fmla="*/ 3001061 w 4913071"/>
              <a:gd name="connsiteY106" fmla="*/ 3653027 h 6854830"/>
              <a:gd name="connsiteX107" fmla="*/ 1140257 w 4913071"/>
              <a:gd name="connsiteY107" fmla="*/ 3651198 h 6854830"/>
              <a:gd name="connsiteX108" fmla="*/ 1197864 w 4913071"/>
              <a:gd name="connsiteY108" fmla="*/ 3651198 h 6854830"/>
              <a:gd name="connsiteX109" fmla="*/ 1198779 w 4913071"/>
              <a:gd name="connsiteY109" fmla="*/ 3652112 h 6854830"/>
              <a:gd name="connsiteX110" fmla="*/ 1200608 w 4913071"/>
              <a:gd name="connsiteY110" fmla="*/ 3652112 h 6854830"/>
              <a:gd name="connsiteX111" fmla="*/ 2318004 w 4913071"/>
              <a:gd name="connsiteY111" fmla="*/ 3652112 h 6854830"/>
              <a:gd name="connsiteX112" fmla="*/ 2319833 w 4913071"/>
              <a:gd name="connsiteY112" fmla="*/ 3652112 h 6854830"/>
              <a:gd name="connsiteX113" fmla="*/ 2321662 w 4913071"/>
              <a:gd name="connsiteY113" fmla="*/ 3652112 h 6854830"/>
              <a:gd name="connsiteX114" fmla="*/ 2356409 w 4913071"/>
              <a:gd name="connsiteY114" fmla="*/ 3652112 h 6854830"/>
              <a:gd name="connsiteX115" fmla="*/ 2364639 w 4913071"/>
              <a:gd name="connsiteY115" fmla="*/ 3652112 h 6854830"/>
              <a:gd name="connsiteX116" fmla="*/ 2364639 w 4913071"/>
              <a:gd name="connsiteY116" fmla="*/ 3655770 h 6854830"/>
              <a:gd name="connsiteX117" fmla="*/ 2376526 w 4913071"/>
              <a:gd name="connsiteY117" fmla="*/ 3660342 h 6854830"/>
              <a:gd name="connsiteX118" fmla="*/ 2406701 w 4913071"/>
              <a:gd name="connsiteY118" fmla="*/ 3664914 h 6854830"/>
              <a:gd name="connsiteX119" fmla="*/ 2542032 w 4913071"/>
              <a:gd name="connsiteY119" fmla="*/ 3818533 h 6854830"/>
              <a:gd name="connsiteX120" fmla="*/ 2406701 w 4913071"/>
              <a:gd name="connsiteY120" fmla="*/ 3972152 h 6854830"/>
              <a:gd name="connsiteX121" fmla="*/ 2376526 w 4913071"/>
              <a:gd name="connsiteY121" fmla="*/ 3976724 h 6854830"/>
              <a:gd name="connsiteX122" fmla="*/ 2364639 w 4913071"/>
              <a:gd name="connsiteY122" fmla="*/ 3981296 h 6854830"/>
              <a:gd name="connsiteX123" fmla="*/ 2364639 w 4913071"/>
              <a:gd name="connsiteY123" fmla="*/ 3984954 h 6854830"/>
              <a:gd name="connsiteX124" fmla="*/ 1143915 w 4913071"/>
              <a:gd name="connsiteY124" fmla="*/ 3984954 h 6854830"/>
              <a:gd name="connsiteX125" fmla="*/ 1140257 w 4913071"/>
              <a:gd name="connsiteY125" fmla="*/ 3984954 h 6854830"/>
              <a:gd name="connsiteX126" fmla="*/ 1140257 w 4913071"/>
              <a:gd name="connsiteY126" fmla="*/ 3983125 h 6854830"/>
              <a:gd name="connsiteX127" fmla="*/ 1111911 w 4913071"/>
              <a:gd name="connsiteY127" fmla="*/ 3971238 h 6854830"/>
              <a:gd name="connsiteX128" fmla="*/ 1110996 w 4913071"/>
              <a:gd name="connsiteY128" fmla="*/ 3970324 h 6854830"/>
              <a:gd name="connsiteX129" fmla="*/ 1042416 w 4913071"/>
              <a:gd name="connsiteY129" fmla="*/ 3935576 h 6854830"/>
              <a:gd name="connsiteX130" fmla="*/ 977494 w 4913071"/>
              <a:gd name="connsiteY130" fmla="*/ 3817619 h 6854830"/>
              <a:gd name="connsiteX131" fmla="*/ 1112825 w 4913071"/>
              <a:gd name="connsiteY131" fmla="*/ 3664000 h 6854830"/>
              <a:gd name="connsiteX132" fmla="*/ 1114654 w 4913071"/>
              <a:gd name="connsiteY132" fmla="*/ 3664000 h 6854830"/>
              <a:gd name="connsiteX133" fmla="*/ 1140257 w 4913071"/>
              <a:gd name="connsiteY133" fmla="*/ 3653027 h 6854830"/>
              <a:gd name="connsiteX134" fmla="*/ 1136600 w 4913071"/>
              <a:gd name="connsiteY134" fmla="*/ 3005631 h 6854830"/>
              <a:gd name="connsiteX135" fmla="*/ 1137514 w 4913071"/>
              <a:gd name="connsiteY135" fmla="*/ 3005631 h 6854830"/>
              <a:gd name="connsiteX136" fmla="*/ 3631083 w 4913071"/>
              <a:gd name="connsiteY136" fmla="*/ 3005631 h 6854830"/>
              <a:gd name="connsiteX137" fmla="*/ 3648457 w 4913071"/>
              <a:gd name="connsiteY137" fmla="*/ 3005631 h 6854830"/>
              <a:gd name="connsiteX138" fmla="*/ 3648457 w 4913071"/>
              <a:gd name="connsiteY138" fmla="*/ 3009289 h 6854830"/>
              <a:gd name="connsiteX139" fmla="*/ 3696005 w 4913071"/>
              <a:gd name="connsiteY139" fmla="*/ 3018433 h 6854830"/>
              <a:gd name="connsiteX140" fmla="*/ 3797504 w 4913071"/>
              <a:gd name="connsiteY140" fmla="*/ 3172052 h 6854830"/>
              <a:gd name="connsiteX141" fmla="*/ 3696005 w 4913071"/>
              <a:gd name="connsiteY141" fmla="*/ 3325671 h 6854830"/>
              <a:gd name="connsiteX142" fmla="*/ 3648457 w 4913071"/>
              <a:gd name="connsiteY142" fmla="*/ 3334815 h 6854830"/>
              <a:gd name="connsiteX143" fmla="*/ 3648457 w 4913071"/>
              <a:gd name="connsiteY143" fmla="*/ 3338474 h 6854830"/>
              <a:gd name="connsiteX144" fmla="*/ 1143915 w 4913071"/>
              <a:gd name="connsiteY144" fmla="*/ 3338474 h 6854830"/>
              <a:gd name="connsiteX145" fmla="*/ 1136600 w 4913071"/>
              <a:gd name="connsiteY145" fmla="*/ 3338474 h 6854830"/>
              <a:gd name="connsiteX146" fmla="*/ 1136600 w 4913071"/>
              <a:gd name="connsiteY146" fmla="*/ 3337558 h 6854830"/>
              <a:gd name="connsiteX147" fmla="*/ 1078992 w 4913071"/>
              <a:gd name="connsiteY147" fmla="*/ 3325671 h 6854830"/>
              <a:gd name="connsiteX148" fmla="*/ 977494 w 4913071"/>
              <a:gd name="connsiteY148" fmla="*/ 3172052 h 6854830"/>
              <a:gd name="connsiteX149" fmla="*/ 1078992 w 4913071"/>
              <a:gd name="connsiteY149" fmla="*/ 3018433 h 6854830"/>
              <a:gd name="connsiteX150" fmla="*/ 1136600 w 4913071"/>
              <a:gd name="connsiteY150" fmla="*/ 3006545 h 6854830"/>
              <a:gd name="connsiteX151" fmla="*/ 1229869 w 4913071"/>
              <a:gd name="connsiteY151" fmla="*/ 795527 h 6854830"/>
              <a:gd name="connsiteX152" fmla="*/ 1620318 w 4913071"/>
              <a:gd name="connsiteY152" fmla="*/ 795527 h 6854830"/>
              <a:gd name="connsiteX153" fmla="*/ 1620318 w 4913071"/>
              <a:gd name="connsiteY153" fmla="*/ 1209750 h 6854830"/>
              <a:gd name="connsiteX154" fmla="*/ 2054658 w 4913071"/>
              <a:gd name="connsiteY154" fmla="*/ 1209750 h 6854830"/>
              <a:gd name="connsiteX155" fmla="*/ 2054658 w 4913071"/>
              <a:gd name="connsiteY155" fmla="*/ 1599285 h 6854830"/>
              <a:gd name="connsiteX156" fmla="*/ 1620318 w 4913071"/>
              <a:gd name="connsiteY156" fmla="*/ 1599285 h 6854830"/>
              <a:gd name="connsiteX157" fmla="*/ 1620318 w 4913071"/>
              <a:gd name="connsiteY157" fmla="*/ 2013508 h 6854830"/>
              <a:gd name="connsiteX158" fmla="*/ 1229869 w 4913071"/>
              <a:gd name="connsiteY158" fmla="*/ 2013508 h 6854830"/>
              <a:gd name="connsiteX159" fmla="*/ 1229869 w 4913071"/>
              <a:gd name="connsiteY159" fmla="*/ 1599285 h 6854830"/>
              <a:gd name="connsiteX160" fmla="*/ 795529 w 4913071"/>
              <a:gd name="connsiteY160" fmla="*/ 1599285 h 6854830"/>
              <a:gd name="connsiteX161" fmla="*/ 795529 w 4913071"/>
              <a:gd name="connsiteY161" fmla="*/ 1209750 h 6854830"/>
              <a:gd name="connsiteX162" fmla="*/ 1229869 w 4913071"/>
              <a:gd name="connsiteY162" fmla="*/ 1209750 h 6854830"/>
              <a:gd name="connsiteX163" fmla="*/ 3785216 w 4913071"/>
              <a:gd name="connsiteY163" fmla="*/ 587830 h 6854830"/>
              <a:gd name="connsiteX164" fmla="*/ 3743554 w 4913071"/>
              <a:gd name="connsiteY164" fmla="*/ 645566 h 6854830"/>
              <a:gd name="connsiteX165" fmla="*/ 3743554 w 4913071"/>
              <a:gd name="connsiteY165" fmla="*/ 846734 h 6854830"/>
              <a:gd name="connsiteX166" fmla="*/ 3743554 w 4913071"/>
              <a:gd name="connsiteY166" fmla="*/ 1044244 h 6854830"/>
              <a:gd name="connsiteX167" fmla="*/ 3812134 w 4913071"/>
              <a:gd name="connsiteY167" fmla="*/ 1135684 h 6854830"/>
              <a:gd name="connsiteX168" fmla="*/ 3899002 w 4913071"/>
              <a:gd name="connsiteY168" fmla="*/ 1143000 h 6854830"/>
              <a:gd name="connsiteX169" fmla="*/ 4224528 w 4913071"/>
              <a:gd name="connsiteY169" fmla="*/ 1146657 h 6854830"/>
              <a:gd name="connsiteX170" fmla="*/ 4304081 w 4913071"/>
              <a:gd name="connsiteY170" fmla="*/ 1112824 h 6854830"/>
              <a:gd name="connsiteX171" fmla="*/ 4273906 w 4913071"/>
              <a:gd name="connsiteY171" fmla="*/ 1036929 h 6854830"/>
              <a:gd name="connsiteX172" fmla="*/ 3902660 w 4913071"/>
              <a:gd name="connsiteY172" fmla="*/ 664768 h 6854830"/>
              <a:gd name="connsiteX173" fmla="*/ 3819449 w 4913071"/>
              <a:gd name="connsiteY173" fmla="*/ 599846 h 6854830"/>
              <a:gd name="connsiteX174" fmla="*/ 3785216 w 4913071"/>
              <a:gd name="connsiteY174" fmla="*/ 587830 h 6854830"/>
              <a:gd name="connsiteX175" fmla="*/ 402337 w 4913071"/>
              <a:gd name="connsiteY175" fmla="*/ 288036 h 6854830"/>
              <a:gd name="connsiteX176" fmla="*/ 319126 w 4913071"/>
              <a:gd name="connsiteY176" fmla="*/ 375818 h 6854830"/>
              <a:gd name="connsiteX177" fmla="*/ 319126 w 4913071"/>
              <a:gd name="connsiteY177" fmla="*/ 504749 h 6854830"/>
              <a:gd name="connsiteX178" fmla="*/ 318212 w 4913071"/>
              <a:gd name="connsiteY178" fmla="*/ 3432657 h 6854830"/>
              <a:gd name="connsiteX179" fmla="*/ 318212 w 4913071"/>
              <a:gd name="connsiteY179" fmla="*/ 6364223 h 6854830"/>
              <a:gd name="connsiteX180" fmla="*/ 318212 w 4913071"/>
              <a:gd name="connsiteY180" fmla="*/ 6489496 h 6854830"/>
              <a:gd name="connsiteX181" fmla="*/ 405080 w 4913071"/>
              <a:gd name="connsiteY181" fmla="*/ 6572706 h 6854830"/>
              <a:gd name="connsiteX182" fmla="*/ 431598 w 4913071"/>
              <a:gd name="connsiteY182" fmla="*/ 6576364 h 6854830"/>
              <a:gd name="connsiteX183" fmla="*/ 4470502 w 4913071"/>
              <a:gd name="connsiteY183" fmla="*/ 6576364 h 6854830"/>
              <a:gd name="connsiteX184" fmla="*/ 4512565 w 4913071"/>
              <a:gd name="connsiteY184" fmla="*/ 6572706 h 6854830"/>
              <a:gd name="connsiteX185" fmla="*/ 4588460 w 4913071"/>
              <a:gd name="connsiteY185" fmla="*/ 6496811 h 6854830"/>
              <a:gd name="connsiteX186" fmla="*/ 4588460 w 4913071"/>
              <a:gd name="connsiteY186" fmla="*/ 6409029 h 6854830"/>
              <a:gd name="connsiteX187" fmla="*/ 4588460 w 4913071"/>
              <a:gd name="connsiteY187" fmla="*/ 1574597 h 6854830"/>
              <a:gd name="connsiteX188" fmla="*/ 4478732 w 4913071"/>
              <a:gd name="connsiteY188" fmla="*/ 1468527 h 6854830"/>
              <a:gd name="connsiteX189" fmla="*/ 3680461 w 4913071"/>
              <a:gd name="connsiteY189" fmla="*/ 1468527 h 6854830"/>
              <a:gd name="connsiteX190" fmla="*/ 3418942 w 4913071"/>
              <a:gd name="connsiteY190" fmla="*/ 1202436 h 6854830"/>
              <a:gd name="connsiteX191" fmla="*/ 3418942 w 4913071"/>
              <a:gd name="connsiteY191" fmla="*/ 397764 h 6854830"/>
              <a:gd name="connsiteX192" fmla="*/ 3316530 w 4913071"/>
              <a:gd name="connsiteY192" fmla="*/ 288036 h 6854830"/>
              <a:gd name="connsiteX193" fmla="*/ 3206802 w 4913071"/>
              <a:gd name="connsiteY193" fmla="*/ 288036 h 6854830"/>
              <a:gd name="connsiteX194" fmla="*/ 512065 w 4913071"/>
              <a:gd name="connsiteY194" fmla="*/ 288036 h 6854830"/>
              <a:gd name="connsiteX195" fmla="*/ 402337 w 4913071"/>
              <a:gd name="connsiteY195" fmla="*/ 288036 h 6854830"/>
              <a:gd name="connsiteX196" fmla="*/ 68580 w 4913071"/>
              <a:gd name="connsiteY196" fmla="*/ 0 h 6854830"/>
              <a:gd name="connsiteX197" fmla="*/ 3683203 w 4913071"/>
              <a:gd name="connsiteY197" fmla="*/ 0 h 6854830"/>
              <a:gd name="connsiteX198" fmla="*/ 3709721 w 4913071"/>
              <a:gd name="connsiteY198" fmla="*/ 26518 h 6854830"/>
              <a:gd name="connsiteX199" fmla="*/ 4129431 w 4913071"/>
              <a:gd name="connsiteY199" fmla="*/ 432511 h 6854830"/>
              <a:gd name="connsiteX200" fmla="*/ 4764938 w 4913071"/>
              <a:gd name="connsiteY200" fmla="*/ 1074420 h 6854830"/>
              <a:gd name="connsiteX201" fmla="*/ 4871009 w 4913071"/>
              <a:gd name="connsiteY201" fmla="*/ 1188720 h 6854830"/>
              <a:gd name="connsiteX202" fmla="*/ 4908499 w 4913071"/>
              <a:gd name="connsiteY202" fmla="*/ 1333195 h 6854830"/>
              <a:gd name="connsiteX203" fmla="*/ 4912157 w 4913071"/>
              <a:gd name="connsiteY203" fmla="*/ 1488643 h 6854830"/>
              <a:gd name="connsiteX204" fmla="*/ 4912157 w 4913071"/>
              <a:gd name="connsiteY204" fmla="*/ 6649516 h 6854830"/>
              <a:gd name="connsiteX205" fmla="*/ 4901184 w 4913071"/>
              <a:gd name="connsiteY205" fmla="*/ 6771131 h 6854830"/>
              <a:gd name="connsiteX206" fmla="*/ 4791456 w 4913071"/>
              <a:gd name="connsiteY206" fmla="*/ 6854341 h 6854830"/>
              <a:gd name="connsiteX207" fmla="*/ 4582973 w 4913071"/>
              <a:gd name="connsiteY207" fmla="*/ 6854341 h 6854830"/>
              <a:gd name="connsiteX208" fmla="*/ 207569 w 4913071"/>
              <a:gd name="connsiteY208" fmla="*/ 6854341 h 6854830"/>
              <a:gd name="connsiteX209" fmla="*/ 113386 w 4913071"/>
              <a:gd name="connsiteY209" fmla="*/ 6854341 h 6854830"/>
              <a:gd name="connsiteX210" fmla="*/ 0 w 4913071"/>
              <a:gd name="connsiteY210" fmla="*/ 6744613 h 6854830"/>
              <a:gd name="connsiteX211" fmla="*/ 0 w 4913071"/>
              <a:gd name="connsiteY211" fmla="*/ 6615683 h 6854830"/>
              <a:gd name="connsiteX212" fmla="*/ 0 w 4913071"/>
              <a:gd name="connsiteY212" fmla="*/ 216713 h 6854830"/>
              <a:gd name="connsiteX213" fmla="*/ 0 w 4913071"/>
              <a:gd name="connsiteY213" fmla="*/ 160020 h 6854830"/>
              <a:gd name="connsiteX214" fmla="*/ 49378 w 4913071"/>
              <a:gd name="connsiteY214" fmla="*/ 26518 h 6854830"/>
              <a:gd name="connsiteX215" fmla="*/ 68580 w 4913071"/>
              <a:gd name="connsiteY215" fmla="*/ 0 h 685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4913071" h="6854830">
                <a:moveTo>
                  <a:pt x="2992832" y="5334608"/>
                </a:moveTo>
                <a:lnTo>
                  <a:pt x="3029408" y="5334608"/>
                </a:lnTo>
                <a:lnTo>
                  <a:pt x="3031237" y="5335522"/>
                </a:lnTo>
                <a:lnTo>
                  <a:pt x="3032151" y="5335522"/>
                </a:lnTo>
                <a:lnTo>
                  <a:pt x="3742640" y="5335522"/>
                </a:lnTo>
                <a:lnTo>
                  <a:pt x="3743555" y="5335522"/>
                </a:lnTo>
                <a:lnTo>
                  <a:pt x="3744469" y="5335522"/>
                </a:lnTo>
                <a:lnTo>
                  <a:pt x="3766415" y="5335522"/>
                </a:lnTo>
                <a:lnTo>
                  <a:pt x="3771901" y="5335522"/>
                </a:lnTo>
                <a:lnTo>
                  <a:pt x="3771901" y="5339180"/>
                </a:lnTo>
                <a:lnTo>
                  <a:pt x="3779216" y="5343752"/>
                </a:lnTo>
                <a:lnTo>
                  <a:pt x="3798419" y="5348324"/>
                </a:lnTo>
                <a:cubicBezTo>
                  <a:pt x="3848711" y="5373927"/>
                  <a:pt x="3884372" y="5432448"/>
                  <a:pt x="3884372" y="5501943"/>
                </a:cubicBezTo>
                <a:cubicBezTo>
                  <a:pt x="3884372" y="5570523"/>
                  <a:pt x="3848711" y="5629959"/>
                  <a:pt x="3798419" y="5655562"/>
                </a:cubicBezTo>
                <a:lnTo>
                  <a:pt x="3779216" y="5660134"/>
                </a:lnTo>
                <a:lnTo>
                  <a:pt x="3771901" y="5664706"/>
                </a:lnTo>
                <a:lnTo>
                  <a:pt x="3771901" y="5668364"/>
                </a:lnTo>
                <a:lnTo>
                  <a:pt x="2995575" y="5668364"/>
                </a:lnTo>
                <a:lnTo>
                  <a:pt x="2993747" y="5668364"/>
                </a:lnTo>
                <a:lnTo>
                  <a:pt x="2993747" y="5666535"/>
                </a:lnTo>
                <a:lnTo>
                  <a:pt x="2975459" y="5654648"/>
                </a:lnTo>
                <a:lnTo>
                  <a:pt x="2974544" y="5653733"/>
                </a:lnTo>
                <a:lnTo>
                  <a:pt x="2930653" y="5618986"/>
                </a:lnTo>
                <a:cubicBezTo>
                  <a:pt x="2905050" y="5588811"/>
                  <a:pt x="2889505" y="5546748"/>
                  <a:pt x="2889505" y="5501028"/>
                </a:cubicBezTo>
                <a:cubicBezTo>
                  <a:pt x="2889505" y="5432448"/>
                  <a:pt x="2925167" y="5373012"/>
                  <a:pt x="2975459" y="5347409"/>
                </a:cubicBezTo>
                <a:lnTo>
                  <a:pt x="2976373" y="5347409"/>
                </a:lnTo>
                <a:lnTo>
                  <a:pt x="2992832" y="5336436"/>
                </a:lnTo>
                <a:close/>
                <a:moveTo>
                  <a:pt x="3031237" y="4324196"/>
                </a:moveTo>
                <a:lnTo>
                  <a:pt x="3032151" y="4324196"/>
                </a:lnTo>
                <a:lnTo>
                  <a:pt x="3742640" y="4324196"/>
                </a:lnTo>
                <a:lnTo>
                  <a:pt x="3743555" y="4324196"/>
                </a:lnTo>
                <a:lnTo>
                  <a:pt x="3744469" y="4324196"/>
                </a:lnTo>
                <a:lnTo>
                  <a:pt x="3766415" y="4324196"/>
                </a:lnTo>
                <a:lnTo>
                  <a:pt x="3771901" y="4324196"/>
                </a:lnTo>
                <a:lnTo>
                  <a:pt x="3771901" y="4327854"/>
                </a:lnTo>
                <a:lnTo>
                  <a:pt x="3779216" y="4332426"/>
                </a:lnTo>
                <a:lnTo>
                  <a:pt x="3798419" y="4336998"/>
                </a:lnTo>
                <a:cubicBezTo>
                  <a:pt x="3848711" y="4362601"/>
                  <a:pt x="3884372" y="4421122"/>
                  <a:pt x="3884372" y="4490617"/>
                </a:cubicBezTo>
                <a:cubicBezTo>
                  <a:pt x="3884372" y="4559197"/>
                  <a:pt x="3848711" y="4618633"/>
                  <a:pt x="3798419" y="4644236"/>
                </a:cubicBezTo>
                <a:lnTo>
                  <a:pt x="3779216" y="4648808"/>
                </a:lnTo>
                <a:lnTo>
                  <a:pt x="3771901" y="4653380"/>
                </a:lnTo>
                <a:lnTo>
                  <a:pt x="3771901" y="4657038"/>
                </a:lnTo>
                <a:lnTo>
                  <a:pt x="2995575" y="4657038"/>
                </a:lnTo>
                <a:lnTo>
                  <a:pt x="2993747" y="4657038"/>
                </a:lnTo>
                <a:lnTo>
                  <a:pt x="2993747" y="4655209"/>
                </a:lnTo>
                <a:lnTo>
                  <a:pt x="2975459" y="4643322"/>
                </a:lnTo>
                <a:lnTo>
                  <a:pt x="2974544" y="4642407"/>
                </a:lnTo>
                <a:lnTo>
                  <a:pt x="2930653" y="4607660"/>
                </a:lnTo>
                <a:cubicBezTo>
                  <a:pt x="2905050" y="4577485"/>
                  <a:pt x="2889505" y="4535422"/>
                  <a:pt x="2889505" y="4489702"/>
                </a:cubicBezTo>
                <a:cubicBezTo>
                  <a:pt x="2889505" y="4421122"/>
                  <a:pt x="2925167" y="4361686"/>
                  <a:pt x="2975459" y="4336083"/>
                </a:cubicBezTo>
                <a:lnTo>
                  <a:pt x="2976373" y="4336083"/>
                </a:lnTo>
                <a:lnTo>
                  <a:pt x="2992832" y="4325110"/>
                </a:lnTo>
                <a:lnTo>
                  <a:pt x="3029408" y="4325110"/>
                </a:lnTo>
                <a:close/>
                <a:moveTo>
                  <a:pt x="1198779" y="4324196"/>
                </a:moveTo>
                <a:lnTo>
                  <a:pt x="1200608" y="4324196"/>
                </a:lnTo>
                <a:lnTo>
                  <a:pt x="2318004" y="4324196"/>
                </a:lnTo>
                <a:lnTo>
                  <a:pt x="2319833" y="4324196"/>
                </a:lnTo>
                <a:lnTo>
                  <a:pt x="2321662" y="4324196"/>
                </a:lnTo>
                <a:lnTo>
                  <a:pt x="2356409" y="4324196"/>
                </a:lnTo>
                <a:lnTo>
                  <a:pt x="2364639" y="4324196"/>
                </a:lnTo>
                <a:lnTo>
                  <a:pt x="2364639" y="4327854"/>
                </a:lnTo>
                <a:lnTo>
                  <a:pt x="2376526" y="4332426"/>
                </a:lnTo>
                <a:lnTo>
                  <a:pt x="2406701" y="4336998"/>
                </a:lnTo>
                <a:cubicBezTo>
                  <a:pt x="2486254" y="4362601"/>
                  <a:pt x="2542032" y="4421122"/>
                  <a:pt x="2542032" y="4490617"/>
                </a:cubicBezTo>
                <a:cubicBezTo>
                  <a:pt x="2542032" y="4559197"/>
                  <a:pt x="2486254" y="4618633"/>
                  <a:pt x="2406701" y="4644236"/>
                </a:cubicBezTo>
                <a:lnTo>
                  <a:pt x="2376526" y="4648808"/>
                </a:lnTo>
                <a:lnTo>
                  <a:pt x="2364639" y="4653380"/>
                </a:lnTo>
                <a:lnTo>
                  <a:pt x="2364639" y="4657038"/>
                </a:lnTo>
                <a:lnTo>
                  <a:pt x="1143915" y="4657038"/>
                </a:lnTo>
                <a:lnTo>
                  <a:pt x="1140257" y="4657038"/>
                </a:lnTo>
                <a:lnTo>
                  <a:pt x="1140257" y="4655209"/>
                </a:lnTo>
                <a:lnTo>
                  <a:pt x="1111911" y="4643322"/>
                </a:lnTo>
                <a:lnTo>
                  <a:pt x="1110996" y="4642407"/>
                </a:lnTo>
                <a:lnTo>
                  <a:pt x="1042416" y="4608574"/>
                </a:lnTo>
                <a:cubicBezTo>
                  <a:pt x="1002183" y="4578399"/>
                  <a:pt x="977494" y="4536337"/>
                  <a:pt x="977494" y="4490617"/>
                </a:cubicBezTo>
                <a:cubicBezTo>
                  <a:pt x="977494" y="4422037"/>
                  <a:pt x="1033272" y="4362601"/>
                  <a:pt x="1112825" y="4336998"/>
                </a:cubicBezTo>
                <a:lnTo>
                  <a:pt x="1114654" y="4336998"/>
                </a:lnTo>
                <a:lnTo>
                  <a:pt x="1140257" y="4326025"/>
                </a:lnTo>
                <a:lnTo>
                  <a:pt x="1140257" y="4325110"/>
                </a:lnTo>
                <a:lnTo>
                  <a:pt x="1197864" y="4325110"/>
                </a:lnTo>
                <a:close/>
                <a:moveTo>
                  <a:pt x="3001061" y="3651198"/>
                </a:moveTo>
                <a:lnTo>
                  <a:pt x="3037637" y="3651198"/>
                </a:lnTo>
                <a:lnTo>
                  <a:pt x="3039466" y="3652112"/>
                </a:lnTo>
                <a:lnTo>
                  <a:pt x="3040380" y="3652112"/>
                </a:lnTo>
                <a:lnTo>
                  <a:pt x="3750869" y="3652112"/>
                </a:lnTo>
                <a:lnTo>
                  <a:pt x="3751784" y="3652112"/>
                </a:lnTo>
                <a:lnTo>
                  <a:pt x="3752698" y="3652112"/>
                </a:lnTo>
                <a:lnTo>
                  <a:pt x="3774644" y="3652112"/>
                </a:lnTo>
                <a:lnTo>
                  <a:pt x="3780130" y="3652112"/>
                </a:lnTo>
                <a:lnTo>
                  <a:pt x="3780130" y="3655770"/>
                </a:lnTo>
                <a:lnTo>
                  <a:pt x="3787445" y="3660342"/>
                </a:lnTo>
                <a:lnTo>
                  <a:pt x="3806648" y="3664914"/>
                </a:lnTo>
                <a:cubicBezTo>
                  <a:pt x="3856940" y="3690517"/>
                  <a:pt x="3892601" y="3749039"/>
                  <a:pt x="3892601" y="3818533"/>
                </a:cubicBezTo>
                <a:cubicBezTo>
                  <a:pt x="3892601" y="3887113"/>
                  <a:pt x="3856940" y="3946549"/>
                  <a:pt x="3806648" y="3972152"/>
                </a:cubicBezTo>
                <a:lnTo>
                  <a:pt x="3787445" y="3976724"/>
                </a:lnTo>
                <a:lnTo>
                  <a:pt x="3780130" y="3981296"/>
                </a:lnTo>
                <a:lnTo>
                  <a:pt x="3780130" y="3984954"/>
                </a:lnTo>
                <a:lnTo>
                  <a:pt x="3003804" y="3984954"/>
                </a:lnTo>
                <a:lnTo>
                  <a:pt x="3001976" y="3984954"/>
                </a:lnTo>
                <a:lnTo>
                  <a:pt x="3001976" y="3983125"/>
                </a:lnTo>
                <a:lnTo>
                  <a:pt x="2983688" y="3971238"/>
                </a:lnTo>
                <a:lnTo>
                  <a:pt x="2982773" y="3970324"/>
                </a:lnTo>
                <a:lnTo>
                  <a:pt x="2938882" y="3935576"/>
                </a:lnTo>
                <a:cubicBezTo>
                  <a:pt x="2913279" y="3905401"/>
                  <a:pt x="2897734" y="3863339"/>
                  <a:pt x="2897734" y="3817619"/>
                </a:cubicBezTo>
                <a:cubicBezTo>
                  <a:pt x="2897734" y="3749039"/>
                  <a:pt x="2933396" y="3689603"/>
                  <a:pt x="2983688" y="3664000"/>
                </a:cubicBezTo>
                <a:lnTo>
                  <a:pt x="2984602" y="3664000"/>
                </a:lnTo>
                <a:lnTo>
                  <a:pt x="3001061" y="3653027"/>
                </a:lnTo>
                <a:close/>
                <a:moveTo>
                  <a:pt x="1140257" y="3651198"/>
                </a:moveTo>
                <a:lnTo>
                  <a:pt x="1197864" y="3651198"/>
                </a:lnTo>
                <a:lnTo>
                  <a:pt x="1198779" y="3652112"/>
                </a:lnTo>
                <a:lnTo>
                  <a:pt x="1200608" y="3652112"/>
                </a:lnTo>
                <a:lnTo>
                  <a:pt x="2318004" y="3652112"/>
                </a:lnTo>
                <a:lnTo>
                  <a:pt x="2319833" y="3652112"/>
                </a:lnTo>
                <a:lnTo>
                  <a:pt x="2321662" y="3652112"/>
                </a:lnTo>
                <a:lnTo>
                  <a:pt x="2356409" y="3652112"/>
                </a:lnTo>
                <a:lnTo>
                  <a:pt x="2364639" y="3652112"/>
                </a:lnTo>
                <a:lnTo>
                  <a:pt x="2364639" y="3655770"/>
                </a:lnTo>
                <a:lnTo>
                  <a:pt x="2376526" y="3660342"/>
                </a:lnTo>
                <a:lnTo>
                  <a:pt x="2406701" y="3664914"/>
                </a:lnTo>
                <a:cubicBezTo>
                  <a:pt x="2486254" y="3690517"/>
                  <a:pt x="2542032" y="3749039"/>
                  <a:pt x="2542032" y="3818533"/>
                </a:cubicBezTo>
                <a:cubicBezTo>
                  <a:pt x="2542032" y="3887113"/>
                  <a:pt x="2486254" y="3946549"/>
                  <a:pt x="2406701" y="3972152"/>
                </a:cubicBezTo>
                <a:lnTo>
                  <a:pt x="2376526" y="3976724"/>
                </a:lnTo>
                <a:lnTo>
                  <a:pt x="2364639" y="3981296"/>
                </a:lnTo>
                <a:lnTo>
                  <a:pt x="2364639" y="3984954"/>
                </a:lnTo>
                <a:lnTo>
                  <a:pt x="1143915" y="3984954"/>
                </a:lnTo>
                <a:lnTo>
                  <a:pt x="1140257" y="3984954"/>
                </a:lnTo>
                <a:lnTo>
                  <a:pt x="1140257" y="3983125"/>
                </a:lnTo>
                <a:lnTo>
                  <a:pt x="1111911" y="3971238"/>
                </a:lnTo>
                <a:lnTo>
                  <a:pt x="1110996" y="3970324"/>
                </a:lnTo>
                <a:lnTo>
                  <a:pt x="1042416" y="3935576"/>
                </a:lnTo>
                <a:cubicBezTo>
                  <a:pt x="1002183" y="3905401"/>
                  <a:pt x="977494" y="3863339"/>
                  <a:pt x="977494" y="3817619"/>
                </a:cubicBezTo>
                <a:cubicBezTo>
                  <a:pt x="977494" y="3749039"/>
                  <a:pt x="1033272" y="3689603"/>
                  <a:pt x="1112825" y="3664000"/>
                </a:cubicBezTo>
                <a:lnTo>
                  <a:pt x="1114654" y="3664000"/>
                </a:lnTo>
                <a:lnTo>
                  <a:pt x="1140257" y="3653027"/>
                </a:lnTo>
                <a:close/>
                <a:moveTo>
                  <a:pt x="1136600" y="3005631"/>
                </a:moveTo>
                <a:lnTo>
                  <a:pt x="1137514" y="3005631"/>
                </a:lnTo>
                <a:lnTo>
                  <a:pt x="3631083" y="3005631"/>
                </a:lnTo>
                <a:lnTo>
                  <a:pt x="3648457" y="3005631"/>
                </a:lnTo>
                <a:lnTo>
                  <a:pt x="3648457" y="3009289"/>
                </a:lnTo>
                <a:lnTo>
                  <a:pt x="3696005" y="3018433"/>
                </a:lnTo>
                <a:cubicBezTo>
                  <a:pt x="3756356" y="3044036"/>
                  <a:pt x="3797504" y="3102558"/>
                  <a:pt x="3797504" y="3172052"/>
                </a:cubicBezTo>
                <a:cubicBezTo>
                  <a:pt x="3797504" y="3241546"/>
                  <a:pt x="3755441" y="3300068"/>
                  <a:pt x="3696005" y="3325671"/>
                </a:cubicBezTo>
                <a:lnTo>
                  <a:pt x="3648457" y="3334815"/>
                </a:lnTo>
                <a:lnTo>
                  <a:pt x="3648457" y="3338474"/>
                </a:lnTo>
                <a:lnTo>
                  <a:pt x="1143915" y="3338474"/>
                </a:lnTo>
                <a:lnTo>
                  <a:pt x="1136600" y="3338474"/>
                </a:lnTo>
                <a:lnTo>
                  <a:pt x="1136600" y="3337558"/>
                </a:lnTo>
                <a:lnTo>
                  <a:pt x="1078992" y="3325671"/>
                </a:lnTo>
                <a:cubicBezTo>
                  <a:pt x="1018642" y="3300068"/>
                  <a:pt x="977494" y="3241546"/>
                  <a:pt x="977494" y="3172052"/>
                </a:cubicBezTo>
                <a:cubicBezTo>
                  <a:pt x="977494" y="3103472"/>
                  <a:pt x="1019556" y="3044036"/>
                  <a:pt x="1078992" y="3018433"/>
                </a:cubicBezTo>
                <a:lnTo>
                  <a:pt x="1136600" y="3006545"/>
                </a:lnTo>
                <a:close/>
                <a:moveTo>
                  <a:pt x="1229869" y="795527"/>
                </a:moveTo>
                <a:lnTo>
                  <a:pt x="1620318" y="795527"/>
                </a:lnTo>
                <a:lnTo>
                  <a:pt x="1620318" y="1209750"/>
                </a:lnTo>
                <a:lnTo>
                  <a:pt x="2054658" y="1209750"/>
                </a:lnTo>
                <a:lnTo>
                  <a:pt x="2054658" y="1599285"/>
                </a:lnTo>
                <a:lnTo>
                  <a:pt x="1620318" y="1599285"/>
                </a:lnTo>
                <a:lnTo>
                  <a:pt x="1620318" y="2013508"/>
                </a:lnTo>
                <a:lnTo>
                  <a:pt x="1229869" y="2013508"/>
                </a:lnTo>
                <a:lnTo>
                  <a:pt x="1229869" y="1599285"/>
                </a:lnTo>
                <a:lnTo>
                  <a:pt x="795529" y="1599285"/>
                </a:lnTo>
                <a:lnTo>
                  <a:pt x="795529" y="1209750"/>
                </a:lnTo>
                <a:lnTo>
                  <a:pt x="1229869" y="1209750"/>
                </a:lnTo>
                <a:close/>
                <a:moveTo>
                  <a:pt x="3785216" y="587830"/>
                </a:moveTo>
                <a:cubicBezTo>
                  <a:pt x="3756413" y="583672"/>
                  <a:pt x="3743554" y="603046"/>
                  <a:pt x="3743554" y="645566"/>
                </a:cubicBezTo>
                <a:cubicBezTo>
                  <a:pt x="3743554" y="714146"/>
                  <a:pt x="3743554" y="778154"/>
                  <a:pt x="3743554" y="846734"/>
                </a:cubicBezTo>
                <a:cubicBezTo>
                  <a:pt x="3743554" y="911656"/>
                  <a:pt x="3743554" y="979322"/>
                  <a:pt x="3743554" y="1044244"/>
                </a:cubicBezTo>
                <a:cubicBezTo>
                  <a:pt x="3743554" y="1093622"/>
                  <a:pt x="3766414" y="1123797"/>
                  <a:pt x="3812134" y="1135684"/>
                </a:cubicBezTo>
                <a:cubicBezTo>
                  <a:pt x="3842309" y="1143000"/>
                  <a:pt x="3872484" y="1143000"/>
                  <a:pt x="3899002" y="1143000"/>
                </a:cubicBezTo>
                <a:cubicBezTo>
                  <a:pt x="4008730" y="1146657"/>
                  <a:pt x="4118458" y="1146657"/>
                  <a:pt x="4224528" y="1146657"/>
                </a:cubicBezTo>
                <a:cubicBezTo>
                  <a:pt x="4258361" y="1146657"/>
                  <a:pt x="4288536" y="1146657"/>
                  <a:pt x="4304081" y="1112824"/>
                </a:cubicBezTo>
                <a:cubicBezTo>
                  <a:pt x="4319626" y="1078992"/>
                  <a:pt x="4293108" y="1059789"/>
                  <a:pt x="4273906" y="1036929"/>
                </a:cubicBezTo>
                <a:cubicBezTo>
                  <a:pt x="4148633" y="915314"/>
                  <a:pt x="4027932" y="790041"/>
                  <a:pt x="3902660" y="664768"/>
                </a:cubicBezTo>
                <a:cubicBezTo>
                  <a:pt x="3876142" y="641908"/>
                  <a:pt x="3849624" y="619048"/>
                  <a:pt x="3819449" y="599846"/>
                </a:cubicBezTo>
                <a:cubicBezTo>
                  <a:pt x="3806190" y="593216"/>
                  <a:pt x="3794817" y="589216"/>
                  <a:pt x="3785216" y="587830"/>
                </a:cubicBezTo>
                <a:close/>
                <a:moveTo>
                  <a:pt x="402337" y="288036"/>
                </a:moveTo>
                <a:cubicBezTo>
                  <a:pt x="349302" y="291694"/>
                  <a:pt x="322784" y="321869"/>
                  <a:pt x="319126" y="375818"/>
                </a:cubicBezTo>
                <a:cubicBezTo>
                  <a:pt x="319126" y="421538"/>
                  <a:pt x="319126" y="463601"/>
                  <a:pt x="319126" y="504749"/>
                </a:cubicBezTo>
                <a:cubicBezTo>
                  <a:pt x="318212" y="1481328"/>
                  <a:pt x="318212" y="2456993"/>
                  <a:pt x="318212" y="3432657"/>
                </a:cubicBezTo>
                <a:cubicBezTo>
                  <a:pt x="318212" y="4408322"/>
                  <a:pt x="318212" y="5388558"/>
                  <a:pt x="318212" y="6364223"/>
                </a:cubicBezTo>
                <a:cubicBezTo>
                  <a:pt x="318212" y="6406285"/>
                  <a:pt x="318212" y="6447433"/>
                  <a:pt x="318212" y="6489496"/>
                </a:cubicBezTo>
                <a:cubicBezTo>
                  <a:pt x="318212" y="6546189"/>
                  <a:pt x="348387" y="6572706"/>
                  <a:pt x="405080" y="6572706"/>
                </a:cubicBezTo>
                <a:cubicBezTo>
                  <a:pt x="412395" y="6576364"/>
                  <a:pt x="424282" y="6576364"/>
                  <a:pt x="431598" y="6576364"/>
                </a:cubicBezTo>
                <a:cubicBezTo>
                  <a:pt x="1779423" y="6576364"/>
                  <a:pt x="3126334" y="6576364"/>
                  <a:pt x="4470502" y="6576364"/>
                </a:cubicBezTo>
                <a:cubicBezTo>
                  <a:pt x="4486047" y="6576364"/>
                  <a:pt x="4497020" y="6576364"/>
                  <a:pt x="4512565" y="6572706"/>
                </a:cubicBezTo>
                <a:cubicBezTo>
                  <a:pt x="4561943" y="6569049"/>
                  <a:pt x="4588460" y="6546189"/>
                  <a:pt x="4588460" y="6496811"/>
                </a:cubicBezTo>
                <a:cubicBezTo>
                  <a:pt x="4588460" y="6466636"/>
                  <a:pt x="4588460" y="6440118"/>
                  <a:pt x="4588460" y="6409029"/>
                </a:cubicBezTo>
                <a:cubicBezTo>
                  <a:pt x="4588460" y="4798770"/>
                  <a:pt x="4588460" y="3188513"/>
                  <a:pt x="4588460" y="1574597"/>
                </a:cubicBezTo>
                <a:cubicBezTo>
                  <a:pt x="4588460" y="1495044"/>
                  <a:pt x="4561943" y="1468527"/>
                  <a:pt x="4478732" y="1468527"/>
                </a:cubicBezTo>
                <a:cubicBezTo>
                  <a:pt x="4213556" y="1468527"/>
                  <a:pt x="3948380" y="1464869"/>
                  <a:pt x="3680461" y="1468527"/>
                </a:cubicBezTo>
                <a:cubicBezTo>
                  <a:pt x="3528670" y="1472184"/>
                  <a:pt x="3415285" y="1362456"/>
                  <a:pt x="3418942" y="1202436"/>
                </a:cubicBezTo>
                <a:cubicBezTo>
                  <a:pt x="3426258" y="936346"/>
                  <a:pt x="3418942" y="666598"/>
                  <a:pt x="3418942" y="397764"/>
                </a:cubicBezTo>
                <a:cubicBezTo>
                  <a:pt x="3418942" y="325526"/>
                  <a:pt x="3388767" y="291694"/>
                  <a:pt x="3316530" y="288036"/>
                </a:cubicBezTo>
                <a:cubicBezTo>
                  <a:pt x="3279039" y="288036"/>
                  <a:pt x="3244292" y="288036"/>
                  <a:pt x="3206802" y="288036"/>
                </a:cubicBezTo>
                <a:cubicBezTo>
                  <a:pt x="2309775" y="288036"/>
                  <a:pt x="1412749" y="288036"/>
                  <a:pt x="512065" y="288036"/>
                </a:cubicBezTo>
                <a:cubicBezTo>
                  <a:pt x="474574" y="288036"/>
                  <a:pt x="439827" y="288036"/>
                  <a:pt x="402337" y="288036"/>
                </a:cubicBezTo>
                <a:close/>
                <a:moveTo>
                  <a:pt x="68580" y="0"/>
                </a:moveTo>
                <a:cubicBezTo>
                  <a:pt x="1271931" y="0"/>
                  <a:pt x="2478939" y="0"/>
                  <a:pt x="3683203" y="0"/>
                </a:cubicBezTo>
                <a:cubicBezTo>
                  <a:pt x="3694176" y="7315"/>
                  <a:pt x="3698748" y="19202"/>
                  <a:pt x="3709721" y="26518"/>
                </a:cubicBezTo>
                <a:cubicBezTo>
                  <a:pt x="3849624" y="163678"/>
                  <a:pt x="3989527" y="296266"/>
                  <a:pt x="4129431" y="432511"/>
                </a:cubicBezTo>
                <a:cubicBezTo>
                  <a:pt x="4341571" y="645566"/>
                  <a:pt x="4553712" y="861365"/>
                  <a:pt x="4764938" y="1074420"/>
                </a:cubicBezTo>
                <a:cubicBezTo>
                  <a:pt x="4802429" y="1112825"/>
                  <a:pt x="4844491" y="1146658"/>
                  <a:pt x="4871009" y="1188720"/>
                </a:cubicBezTo>
                <a:cubicBezTo>
                  <a:pt x="4893869" y="1230783"/>
                  <a:pt x="4904842" y="1283818"/>
                  <a:pt x="4908499" y="1333195"/>
                </a:cubicBezTo>
                <a:cubicBezTo>
                  <a:pt x="4915814" y="1382573"/>
                  <a:pt x="4912157" y="1435608"/>
                  <a:pt x="4912157" y="1488643"/>
                </a:cubicBezTo>
                <a:cubicBezTo>
                  <a:pt x="4912157" y="3208630"/>
                  <a:pt x="4912157" y="4928615"/>
                  <a:pt x="4912157" y="6649516"/>
                </a:cubicBezTo>
                <a:cubicBezTo>
                  <a:pt x="4912157" y="6687921"/>
                  <a:pt x="4912157" y="6732726"/>
                  <a:pt x="4901184" y="6771131"/>
                </a:cubicBezTo>
                <a:cubicBezTo>
                  <a:pt x="4881982" y="6831481"/>
                  <a:pt x="4859122" y="6858913"/>
                  <a:pt x="4791456" y="6854341"/>
                </a:cubicBezTo>
                <a:cubicBezTo>
                  <a:pt x="4722876" y="6854341"/>
                  <a:pt x="4655211" y="6854341"/>
                  <a:pt x="4582973" y="6854341"/>
                </a:cubicBezTo>
                <a:cubicBezTo>
                  <a:pt x="3125419" y="6854341"/>
                  <a:pt x="1664208" y="6854341"/>
                  <a:pt x="207569" y="6854341"/>
                </a:cubicBezTo>
                <a:cubicBezTo>
                  <a:pt x="173736" y="6854341"/>
                  <a:pt x="143561" y="6854341"/>
                  <a:pt x="113386" y="6854341"/>
                </a:cubicBezTo>
                <a:cubicBezTo>
                  <a:pt x="49378" y="6854341"/>
                  <a:pt x="3658" y="6808621"/>
                  <a:pt x="0" y="6744613"/>
                </a:cubicBezTo>
                <a:cubicBezTo>
                  <a:pt x="0" y="6702551"/>
                  <a:pt x="0" y="6661403"/>
                  <a:pt x="0" y="6615683"/>
                </a:cubicBezTo>
                <a:cubicBezTo>
                  <a:pt x="0" y="4485131"/>
                  <a:pt x="0" y="2350923"/>
                  <a:pt x="0" y="216713"/>
                </a:cubicBezTo>
                <a:cubicBezTo>
                  <a:pt x="0" y="197510"/>
                  <a:pt x="0" y="178308"/>
                  <a:pt x="0" y="160020"/>
                </a:cubicBezTo>
                <a:cubicBezTo>
                  <a:pt x="0" y="109728"/>
                  <a:pt x="10973" y="64922"/>
                  <a:pt x="49378" y="26518"/>
                </a:cubicBezTo>
                <a:cubicBezTo>
                  <a:pt x="56693" y="19202"/>
                  <a:pt x="60350" y="7315"/>
                  <a:pt x="68580" y="0"/>
                </a:cubicBezTo>
                <a:close/>
              </a:path>
            </a:pathLst>
          </a:custGeom>
          <a:solidFill>
            <a:srgbClr val="FFFFFF"/>
          </a:solidFill>
          <a:ln w="9525" cap="flat">
            <a:noFill/>
            <a:prstDash val="solid"/>
            <a:miter/>
          </a:ln>
        </p:spPr>
        <p:txBody>
          <a:bodyPr wrap="square" rtlCol="0" anchor="ctr">
            <a:noAutofit/>
          </a:bodyPr>
          <a:lstStyle/>
          <a:p>
            <a:endParaRPr lang="en-US"/>
          </a:p>
        </p:txBody>
      </p:sp>
      <p:pic>
        <p:nvPicPr>
          <p:cNvPr id="73" name="Graphic 72" descr="Bullseye with solid fill">
            <a:extLst>
              <a:ext uri="{FF2B5EF4-FFF2-40B4-BE49-F238E27FC236}">
                <a16:creationId xmlns:a16="http://schemas.microsoft.com/office/drawing/2014/main" id="{FB91DF7B-B589-5C94-0758-E701529856C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549882" y="1842256"/>
            <a:ext cx="455608" cy="455608"/>
          </a:xfrm>
          <a:prstGeom prst="rect">
            <a:avLst/>
          </a:prstGeom>
        </p:spPr>
      </p:pic>
      <p:cxnSp>
        <p:nvCxnSpPr>
          <p:cNvPr id="75" name="Straight Connector 74">
            <a:extLst>
              <a:ext uri="{FF2B5EF4-FFF2-40B4-BE49-F238E27FC236}">
                <a16:creationId xmlns:a16="http://schemas.microsoft.com/office/drawing/2014/main" id="{C10E3F1D-786A-CC0C-BA3E-CC55A1B19557}"/>
              </a:ext>
            </a:extLst>
          </p:cNvPr>
          <p:cNvCxnSpPr>
            <a:cxnSpLocks/>
          </p:cNvCxnSpPr>
          <p:nvPr/>
        </p:nvCxnSpPr>
        <p:spPr>
          <a:xfrm>
            <a:off x="638730" y="3372112"/>
            <a:ext cx="10914540"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F9AC9D7-9A5C-2757-A537-B8C7D5D3B3C9}"/>
              </a:ext>
            </a:extLst>
          </p:cNvPr>
          <p:cNvCxnSpPr>
            <a:cxnSpLocks/>
          </p:cNvCxnSpPr>
          <p:nvPr/>
        </p:nvCxnSpPr>
        <p:spPr>
          <a:xfrm>
            <a:off x="638730" y="4579913"/>
            <a:ext cx="10914540"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2A12F63-61CC-E216-CC0E-650FF4F64B2C}"/>
              </a:ext>
            </a:extLst>
          </p:cNvPr>
          <p:cNvCxnSpPr>
            <a:cxnSpLocks/>
          </p:cNvCxnSpPr>
          <p:nvPr/>
        </p:nvCxnSpPr>
        <p:spPr>
          <a:xfrm>
            <a:off x="638730" y="5447948"/>
            <a:ext cx="10914540"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6A3CD46-941E-E7E4-E67A-2EC1EBE2B166}"/>
              </a:ext>
            </a:extLst>
          </p:cNvPr>
          <p:cNvCxnSpPr>
            <a:cxnSpLocks/>
          </p:cNvCxnSpPr>
          <p:nvPr/>
        </p:nvCxnSpPr>
        <p:spPr>
          <a:xfrm>
            <a:off x="635260" y="2504077"/>
            <a:ext cx="10914540" cy="0"/>
          </a:xfrm>
          <a:prstGeom prst="line">
            <a:avLst/>
          </a:prstGeom>
          <a:ln>
            <a:solidFill>
              <a:srgbClr val="B9B9B9"/>
            </a:solidFill>
          </a:ln>
        </p:spPr>
        <p:style>
          <a:lnRef idx="1">
            <a:schemeClr val="accent1"/>
          </a:lnRef>
          <a:fillRef idx="0">
            <a:schemeClr val="accent1"/>
          </a:fillRef>
          <a:effectRef idx="0">
            <a:schemeClr val="accent1"/>
          </a:effectRef>
          <a:fontRef idx="minor">
            <a:schemeClr val="tx1"/>
          </a:fontRef>
        </p:style>
      </p:cxnSp>
      <p:sp>
        <p:nvSpPr>
          <p:cNvPr id="79" name="Rettangolo 1">
            <a:extLst>
              <a:ext uri="{FF2B5EF4-FFF2-40B4-BE49-F238E27FC236}">
                <a16:creationId xmlns:a16="http://schemas.microsoft.com/office/drawing/2014/main" id="{1183DF5F-4C0A-865B-B3F7-D8D4EA11D17B}"/>
              </a:ext>
            </a:extLst>
          </p:cNvPr>
          <p:cNvSpPr/>
          <p:nvPr/>
        </p:nvSpPr>
        <p:spPr>
          <a:xfrm>
            <a:off x="3102585" y="3452793"/>
            <a:ext cx="8450684" cy="1046440"/>
          </a:xfrm>
          <a:prstGeom prst="rect">
            <a:avLst/>
          </a:prstGeom>
        </p:spPr>
        <p:txBody>
          <a:bodyPr wrap="square" lIns="91440" tIns="91440" rIns="0" bIns="91440" anchor="ctr">
            <a:noAutofit/>
          </a:bodyPr>
          <a:lstStyle/>
          <a:p>
            <a:pPr marL="173038" indent="-173038">
              <a:spcBef>
                <a:spcPts val="300"/>
              </a:spcBef>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template based on MDR </a:t>
            </a:r>
            <a:r>
              <a:rPr kumimoji="0" lang="en-GB" sz="1400" b="0" i="0" u="none" strike="noStrike" kern="1200" cap="none" spc="0" normalizeH="0" baseline="0" noProof="0">
                <a:ln>
                  <a:noFill/>
                </a:ln>
                <a:effectLst/>
                <a:uLnTx/>
                <a:uFillTx/>
                <a:ea typeface="+mn-ea"/>
                <a:cs typeface="+mn-cs"/>
              </a:rPr>
              <a:t>provides a standardised format for sponsors — particularly SMEs — that may lack internal documentation resources.</a:t>
            </a:r>
            <a:endParaRPr kumimoji="0" lang="en-GB" sz="1400" b="1" i="0" u="none" strike="noStrike" kern="1200" cap="none" spc="0" normalizeH="0" baseline="0" noProof="0">
              <a:ln>
                <a:noFill/>
              </a:ln>
              <a:effectLst/>
              <a:uLnTx/>
              <a:uFillTx/>
              <a:ea typeface="+mn-ea"/>
              <a:cs typeface="+mn-cs"/>
            </a:endParaRPr>
          </a:p>
          <a:p>
            <a:pPr marL="173038" indent="-173038">
              <a:spcBef>
                <a:spcPts val="300"/>
              </a:spcBef>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checklist </a:t>
            </a:r>
            <a:r>
              <a:rPr kumimoji="0" lang="en-GB" sz="1400" b="0" i="0" u="none" strike="noStrike" kern="1200" cap="none" spc="0" normalizeH="0" baseline="0" noProof="0">
                <a:ln>
                  <a:noFill/>
                </a:ln>
                <a:effectLst/>
                <a:uLnTx/>
                <a:uFillTx/>
                <a:ea typeface="+mn-ea"/>
                <a:cs typeface="+mn-cs"/>
              </a:rPr>
              <a:t>aids sponsors </a:t>
            </a:r>
            <a:r>
              <a:rPr lang="en-GB" sz="1400"/>
              <a:t>to verify </a:t>
            </a:r>
            <a:r>
              <a:rPr kumimoji="0" lang="en-GB" sz="1400" b="1" i="0" u="none" strike="noStrike" kern="1200" cap="none" spc="0" normalizeH="0" baseline="0" noProof="0">
                <a:ln>
                  <a:noFill/>
                </a:ln>
                <a:effectLst/>
                <a:uLnTx/>
                <a:uFillTx/>
                <a:ea typeface="+mn-ea"/>
                <a:cs typeface="+mn-cs"/>
              </a:rPr>
              <a:t>internally</a:t>
            </a:r>
            <a:r>
              <a:rPr kumimoji="0" lang="en-GB" sz="1400" b="0" i="0" u="none" strike="noStrike" kern="1200" cap="none" spc="0" normalizeH="0" baseline="0" noProof="0">
                <a:ln>
                  <a:noFill/>
                </a:ln>
                <a:effectLst/>
                <a:uLnTx/>
                <a:uFillTx/>
                <a:ea typeface="+mn-ea"/>
                <a:cs typeface="+mn-cs"/>
              </a:rPr>
              <a:t> that patient requirements are met, for the application to both NCA and Ethics Committee</a:t>
            </a:r>
          </a:p>
        </p:txBody>
      </p:sp>
      <p:sp>
        <p:nvSpPr>
          <p:cNvPr id="80" name="Rettangolo 3">
            <a:extLst>
              <a:ext uri="{FF2B5EF4-FFF2-40B4-BE49-F238E27FC236}">
                <a16:creationId xmlns:a16="http://schemas.microsoft.com/office/drawing/2014/main" id="{D2DE1DBB-5028-CD22-970D-C6BEFDB98145}"/>
              </a:ext>
            </a:extLst>
          </p:cNvPr>
          <p:cNvSpPr/>
          <p:nvPr/>
        </p:nvSpPr>
        <p:spPr>
          <a:xfrm>
            <a:off x="3102585" y="4813876"/>
            <a:ext cx="8450684" cy="400110"/>
          </a:xfrm>
          <a:prstGeom prst="rect">
            <a:avLst/>
          </a:prstGeom>
        </p:spPr>
        <p:txBody>
          <a:bodyPr wrap="square" lIns="91440" tIns="91440" rIns="0" bIns="91440" anchor="ctr">
            <a:noAutofit/>
          </a:bodyPr>
          <a:lstStyle/>
          <a:p>
            <a:pPr marL="173038" indent="-173038">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checklist </a:t>
            </a:r>
            <a:r>
              <a:rPr kumimoji="0" lang="en-GB" sz="1400" b="0" i="0" u="none" strike="noStrike" kern="1200" cap="none" spc="0" normalizeH="0" baseline="0" noProof="0">
                <a:ln>
                  <a:noFill/>
                </a:ln>
                <a:effectLst/>
                <a:uLnTx/>
                <a:uFillTx/>
                <a:ea typeface="+mn-ea"/>
                <a:cs typeface="+mn-cs"/>
              </a:rPr>
              <a:t>ensures all relevant and EFS-specific contractual elements are included </a:t>
            </a:r>
          </a:p>
        </p:txBody>
      </p:sp>
      <p:sp>
        <p:nvSpPr>
          <p:cNvPr id="81" name="Rettangolo 17">
            <a:extLst>
              <a:ext uri="{FF2B5EF4-FFF2-40B4-BE49-F238E27FC236}">
                <a16:creationId xmlns:a16="http://schemas.microsoft.com/office/drawing/2014/main" id="{A7A698CC-F05D-EB70-74D8-DC354C1E1C84}"/>
              </a:ext>
            </a:extLst>
          </p:cNvPr>
          <p:cNvSpPr/>
          <p:nvPr/>
        </p:nvSpPr>
        <p:spPr>
          <a:xfrm>
            <a:off x="3102585" y="5512778"/>
            <a:ext cx="8450684" cy="734274"/>
          </a:xfrm>
          <a:prstGeom prst="rect">
            <a:avLst/>
          </a:prstGeom>
        </p:spPr>
        <p:txBody>
          <a:bodyPr wrap="square" lIns="91440" tIns="91440" rIns="0" bIns="91440" anchor="ctr">
            <a:noAutofit/>
          </a:bodyPr>
          <a:lstStyle/>
          <a:p>
            <a:pPr marL="173038" indent="-173038">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guidance </a:t>
            </a:r>
            <a:r>
              <a:rPr kumimoji="0" lang="en-GB" sz="1400" b="0" i="0" u="none" strike="noStrike" kern="1200" cap="none" spc="0" normalizeH="0" baseline="0" noProof="0">
                <a:ln>
                  <a:noFill/>
                </a:ln>
                <a:effectLst/>
                <a:uLnTx/>
                <a:uFillTx/>
                <a:ea typeface="+mn-ea"/>
                <a:cs typeface="+mn-cs"/>
              </a:rPr>
              <a:t>is a practical solution given that the insurance agreement is typically non-negotiable</a:t>
            </a:r>
          </a:p>
          <a:p>
            <a:pPr marL="173038" indent="-173038">
              <a:spcBef>
                <a:spcPts val="300"/>
              </a:spcBef>
              <a:buSzPct val="100000"/>
              <a:buFont typeface="Calibri" panose="020F0502020204030204" pitchFamily="34" charset="0"/>
              <a:buChar char="•"/>
              <a:defRPr/>
            </a:pPr>
            <a:r>
              <a:rPr kumimoji="0" lang="en-US" sz="1400" b="0" i="0" u="none" strike="noStrike" kern="1200" cap="none" spc="0" normalizeH="0" baseline="0" noProof="0">
                <a:ln>
                  <a:noFill/>
                </a:ln>
                <a:effectLst/>
                <a:uLnTx/>
                <a:uFillTx/>
                <a:ea typeface="+mn-ea"/>
                <a:cs typeface="+mn-cs"/>
              </a:rPr>
              <a:t>It serves as a reference document to ensure inclusion of the </a:t>
            </a:r>
            <a:r>
              <a:rPr kumimoji="0" lang="en-US" sz="1400" b="1" i="0" u="none" strike="noStrike" kern="1200" cap="none" spc="0" normalizeH="0" baseline="0" noProof="0">
                <a:ln>
                  <a:noFill/>
                </a:ln>
                <a:effectLst/>
                <a:uLnTx/>
                <a:uFillTx/>
                <a:ea typeface="+mn-ea"/>
                <a:cs typeface="+mn-cs"/>
              </a:rPr>
              <a:t>minimum essential </a:t>
            </a:r>
            <a:r>
              <a:rPr lang="en-US" sz="1400" b="1"/>
              <a:t>required </a:t>
            </a:r>
            <a:r>
              <a:rPr kumimoji="0" lang="en-US" sz="1400" b="1" i="0" u="none" strike="noStrike" kern="1200" cap="none" spc="0" normalizeH="0" baseline="0" noProof="0">
                <a:ln>
                  <a:noFill/>
                </a:ln>
                <a:effectLst/>
                <a:uLnTx/>
                <a:uFillTx/>
                <a:ea typeface="+mn-ea"/>
                <a:cs typeface="+mn-cs"/>
              </a:rPr>
              <a:t>elements</a:t>
            </a:r>
            <a:endParaRPr kumimoji="0" lang="en-GB" sz="1400" b="0" i="0" u="none" strike="noStrike" kern="1200" cap="none" spc="0" normalizeH="0" baseline="0" noProof="0">
              <a:ln>
                <a:noFill/>
              </a:ln>
              <a:effectLst/>
              <a:uLnTx/>
              <a:uFillTx/>
              <a:ea typeface="+mn-ea"/>
              <a:cs typeface="+mn-cs"/>
            </a:endParaRPr>
          </a:p>
        </p:txBody>
      </p:sp>
      <p:sp>
        <p:nvSpPr>
          <p:cNvPr id="82" name="Rettangolo 1">
            <a:extLst>
              <a:ext uri="{FF2B5EF4-FFF2-40B4-BE49-F238E27FC236}">
                <a16:creationId xmlns:a16="http://schemas.microsoft.com/office/drawing/2014/main" id="{9080B391-9201-D2EE-7CE7-4E261C76342F}"/>
              </a:ext>
            </a:extLst>
          </p:cNvPr>
          <p:cNvSpPr/>
          <p:nvPr/>
        </p:nvSpPr>
        <p:spPr>
          <a:xfrm>
            <a:off x="3102585" y="2573009"/>
            <a:ext cx="8450684" cy="734274"/>
          </a:xfrm>
          <a:prstGeom prst="rect">
            <a:avLst/>
          </a:prstGeom>
        </p:spPr>
        <p:txBody>
          <a:bodyPr wrap="square" lIns="91440" tIns="91440" rIns="0" bIns="91440" anchor="ctr">
            <a:noAutofit/>
          </a:bodyPr>
          <a:lstStyle/>
          <a:p>
            <a:pPr marL="173038" indent="-173038">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template </a:t>
            </a:r>
            <a:r>
              <a:rPr kumimoji="0" lang="en-GB" sz="1400" b="0" i="0" u="none" strike="noStrike" kern="1200" cap="none" spc="0" normalizeH="0" baseline="0" noProof="0">
                <a:ln>
                  <a:noFill/>
                </a:ln>
                <a:effectLst/>
                <a:uLnTx/>
                <a:uFillTx/>
                <a:ea typeface="+mn-ea"/>
                <a:cs typeface="+mn-cs"/>
              </a:rPr>
              <a:t>based heavily on MDCG 2024-3 but tailored to EFS</a:t>
            </a:r>
            <a:endParaRPr kumimoji="0" lang="en-GB" sz="1400" b="1" i="0" u="none" strike="noStrike" kern="1200" cap="none" spc="0" normalizeH="0" baseline="0" noProof="0">
              <a:ln>
                <a:noFill/>
              </a:ln>
              <a:effectLst/>
              <a:uLnTx/>
              <a:uFillTx/>
              <a:ea typeface="+mn-ea"/>
              <a:cs typeface="+mn-cs"/>
            </a:endParaRPr>
          </a:p>
          <a:p>
            <a:pPr marL="173038" indent="-173038">
              <a:spcBef>
                <a:spcPts val="300"/>
              </a:spcBef>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checklist </a:t>
            </a:r>
            <a:r>
              <a:rPr kumimoji="0" lang="en-GB" sz="1400" b="0" i="0" u="none" strike="noStrike" kern="1200" cap="none" spc="0" normalizeH="0" baseline="0" noProof="0">
                <a:ln>
                  <a:noFill/>
                </a:ln>
                <a:effectLst/>
                <a:uLnTx/>
                <a:uFillTx/>
                <a:ea typeface="+mn-ea"/>
                <a:cs typeface="+mn-cs"/>
              </a:rPr>
              <a:t>aids sponsors to </a:t>
            </a:r>
            <a:r>
              <a:rPr lang="en-GB" sz="1400"/>
              <a:t>verify </a:t>
            </a:r>
            <a:r>
              <a:rPr kumimoji="0" lang="en-GB" sz="1400" b="1" i="0" u="none" strike="noStrike" kern="1200" cap="none" spc="0" normalizeH="0" baseline="0" noProof="0">
                <a:ln>
                  <a:noFill/>
                </a:ln>
                <a:effectLst/>
                <a:uLnTx/>
                <a:uFillTx/>
                <a:ea typeface="+mn-ea"/>
                <a:cs typeface="+mn-cs"/>
              </a:rPr>
              <a:t>internally</a:t>
            </a:r>
            <a:r>
              <a:rPr kumimoji="0" lang="en-GB" sz="1400" b="0" i="0" u="none" strike="noStrike" kern="1200" cap="none" spc="0" normalizeH="0" baseline="0" noProof="0">
                <a:ln>
                  <a:noFill/>
                </a:ln>
                <a:effectLst/>
                <a:uLnTx/>
                <a:uFillTx/>
                <a:ea typeface="+mn-ea"/>
                <a:cs typeface="+mn-cs"/>
              </a:rPr>
              <a:t> that </a:t>
            </a:r>
            <a:r>
              <a:rPr kumimoji="0" lang="en-GB" sz="1400" b="1" i="0" u="none" strike="noStrike" kern="1200" cap="none" spc="0" normalizeH="0" baseline="0" noProof="0">
                <a:ln>
                  <a:noFill/>
                </a:ln>
                <a:effectLst/>
                <a:uLnTx/>
                <a:uFillTx/>
                <a:ea typeface="+mn-ea"/>
                <a:cs typeface="+mn-cs"/>
              </a:rPr>
              <a:t>CIP is completed appropriately </a:t>
            </a:r>
            <a:r>
              <a:rPr kumimoji="0" lang="en-GB" sz="1400" b="0" i="0" u="none" strike="noStrike" kern="1200" cap="none" spc="0" normalizeH="0" baseline="0" noProof="0">
                <a:ln>
                  <a:noFill/>
                </a:ln>
                <a:effectLst/>
                <a:uLnTx/>
                <a:uFillTx/>
                <a:ea typeface="+mn-ea"/>
                <a:cs typeface="+mn-cs"/>
              </a:rPr>
              <a:t>specifically for EFS</a:t>
            </a:r>
          </a:p>
        </p:txBody>
      </p:sp>
      <p:sp>
        <p:nvSpPr>
          <p:cNvPr id="83" name="Rettangolo 1">
            <a:extLst>
              <a:ext uri="{FF2B5EF4-FFF2-40B4-BE49-F238E27FC236}">
                <a16:creationId xmlns:a16="http://schemas.microsoft.com/office/drawing/2014/main" id="{14264E48-377E-C937-D35F-5E62FD01EB1D}"/>
              </a:ext>
            </a:extLst>
          </p:cNvPr>
          <p:cNvSpPr/>
          <p:nvPr/>
        </p:nvSpPr>
        <p:spPr>
          <a:xfrm>
            <a:off x="3106057" y="1868434"/>
            <a:ext cx="8450684" cy="403252"/>
          </a:xfrm>
          <a:prstGeom prst="rect">
            <a:avLst/>
          </a:prstGeom>
        </p:spPr>
        <p:txBody>
          <a:bodyPr wrap="square" lIns="91440" tIns="91440" rIns="0" bIns="91440">
            <a:noAutofit/>
          </a:bodyPr>
          <a:lstStyle/>
          <a:p>
            <a:pPr marL="173038" indent="-173038">
              <a:buSzPct val="100000"/>
              <a:buFont typeface="Calibri" panose="020F0502020204030204" pitchFamily="34" charset="0"/>
              <a:buChar char="•"/>
              <a:defRPr/>
            </a:pPr>
            <a:r>
              <a:rPr kumimoji="0" lang="en-GB" sz="1400" b="1" i="0" u="none" strike="noStrike" kern="1200" cap="none" spc="0" normalizeH="0" baseline="0" noProof="0">
                <a:ln>
                  <a:noFill/>
                </a:ln>
                <a:effectLst/>
                <a:uLnTx/>
                <a:uFillTx/>
                <a:ea typeface="+mn-ea"/>
                <a:cs typeface="+mn-cs"/>
              </a:rPr>
              <a:t>The checklist </a:t>
            </a:r>
            <a:r>
              <a:rPr kumimoji="0" lang="en-GB" sz="1400" b="0" i="0" u="none" strike="noStrike" kern="1200" cap="none" spc="0" normalizeH="0" baseline="0" noProof="0">
                <a:ln>
                  <a:noFill/>
                </a:ln>
                <a:effectLst/>
                <a:uLnTx/>
                <a:uFillTx/>
                <a:ea typeface="+mn-ea"/>
                <a:cs typeface="+mn-cs"/>
              </a:rPr>
              <a:t>aids sponsors </a:t>
            </a:r>
            <a:r>
              <a:rPr lang="en-GB" sz="1400"/>
              <a:t>to verify </a:t>
            </a:r>
            <a:r>
              <a:rPr kumimoji="0" lang="en-GB" sz="1400" b="1" i="0" u="none" strike="noStrike" kern="1200" cap="none" spc="0" normalizeH="0" baseline="0" noProof="0">
                <a:ln>
                  <a:noFill/>
                </a:ln>
                <a:effectLst/>
                <a:uLnTx/>
                <a:uFillTx/>
                <a:ea typeface="+mn-ea"/>
                <a:cs typeface="+mn-cs"/>
              </a:rPr>
              <a:t>internally</a:t>
            </a:r>
            <a:r>
              <a:rPr kumimoji="0" lang="en-GB" sz="1400" b="0" i="0" u="none" strike="noStrike" kern="1200" cap="none" spc="0" normalizeH="0" baseline="0" noProof="0">
                <a:ln>
                  <a:noFill/>
                </a:ln>
                <a:effectLst/>
                <a:uLnTx/>
                <a:uFillTx/>
                <a:ea typeface="+mn-ea"/>
                <a:cs typeface="+mn-cs"/>
              </a:rPr>
              <a:t> that </a:t>
            </a:r>
            <a:r>
              <a:rPr kumimoji="0" lang="en-GB" sz="1400" b="1" i="0" u="none" strike="noStrike" kern="1200" cap="none" spc="0" normalizeH="0" baseline="0" noProof="0">
                <a:ln>
                  <a:noFill/>
                </a:ln>
                <a:effectLst/>
                <a:uLnTx/>
                <a:uFillTx/>
                <a:ea typeface="+mn-ea"/>
                <a:cs typeface="+mn-cs"/>
              </a:rPr>
              <a:t>they are ready to start an EFS</a:t>
            </a:r>
            <a:endParaRPr kumimoji="0" lang="en-GB" sz="1400" b="0" i="0" u="none" strike="noStrike" kern="1200" cap="none" spc="0" normalizeH="0" baseline="0" noProof="0">
              <a:ln>
                <a:noFill/>
              </a:ln>
              <a:effectLst/>
              <a:uLnTx/>
              <a:uFillTx/>
              <a:ea typeface="+mn-ea"/>
              <a:cs typeface="+mn-cs"/>
            </a:endParaRPr>
          </a:p>
        </p:txBody>
      </p:sp>
    </p:spTree>
    <p:extLst>
      <p:ext uri="{BB962C8B-B14F-4D97-AF65-F5344CB8AC3E}">
        <p14:creationId xmlns:p14="http://schemas.microsoft.com/office/powerpoint/2010/main" val="3297215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7440F-3670-A361-A76E-2E173FC1327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D4F218-AF1F-144A-5512-E16B801DD672}"/>
              </a:ext>
            </a:extLst>
          </p:cNvPr>
          <p:cNvSpPr>
            <a:spLocks noGrp="1"/>
          </p:cNvSpPr>
          <p:nvPr>
            <p:ph idx="10"/>
          </p:nvPr>
        </p:nvSpPr>
        <p:spPr>
          <a:xfrm>
            <a:off x="665163" y="482600"/>
            <a:ext cx="9748837" cy="598488"/>
          </a:xfrm>
          <a:noFill/>
          <a:extLst>
            <a:ext uri="{909E8E84-426E-40DD-AFC4-6F175D3DCCD1}">
              <a14:hiddenFill xmlns:a14="http://schemas.microsoft.com/office/drawing/2010/main">
                <a:solidFill>
                  <a:schemeClr val="bg1"/>
                </a:solidFill>
              </a14:hiddenFill>
            </a:ext>
          </a:extLst>
        </p:spPr>
        <p:txBody>
          <a:bodyPr anchor="b"/>
          <a:lstStyle/>
          <a:p>
            <a:r>
              <a:rPr lang="en-US" sz="3400"/>
              <a:t>Collection of Data during the Pilots from Sponsors of the EFS Pilots and NCAs</a:t>
            </a:r>
          </a:p>
        </p:txBody>
      </p:sp>
      <p:sp>
        <p:nvSpPr>
          <p:cNvPr id="18" name="TextBox 17">
            <a:extLst>
              <a:ext uri="{FF2B5EF4-FFF2-40B4-BE49-F238E27FC236}">
                <a16:creationId xmlns:a16="http://schemas.microsoft.com/office/drawing/2014/main" id="{83FFE38E-418A-FDC9-8259-83FD54F5BFE3}"/>
              </a:ext>
            </a:extLst>
          </p:cNvPr>
          <p:cNvSpPr txBox="1"/>
          <p:nvPr/>
        </p:nvSpPr>
        <p:spPr>
          <a:xfrm>
            <a:off x="626085" y="5524500"/>
            <a:ext cx="10914540" cy="720501"/>
          </a:xfrm>
          <a:prstGeom prst="roundRect">
            <a:avLst>
              <a:gd name="adj" fmla="val 50000"/>
            </a:avLst>
          </a:prstGeom>
          <a:solidFill>
            <a:schemeClr val="bg1">
              <a:lumMod val="95000"/>
            </a:schemeClr>
          </a:solidFill>
        </p:spPr>
        <p:txBody>
          <a:bodyPr wrap="square" lIns="0" tIns="91440" rIns="0" bIns="91440" rtlCol="0" anchor="ctr">
            <a:noAutofit/>
          </a:bodyPr>
          <a:lstStyle/>
          <a:p>
            <a:pPr marR="0" lvl="0" algn="ctr" defTabSz="914400" rtl="0" eaLnBrk="1" fontAlgn="auto" latinLnBrk="0" hangingPunct="1">
              <a:lnSpc>
                <a:spcPct val="110000"/>
              </a:lnSpc>
              <a:spcBef>
                <a:spcPts val="600"/>
              </a:spcBef>
              <a:spcAft>
                <a:spcPts val="0"/>
              </a:spcAft>
              <a:buClrTx/>
              <a:buSzPct val="90000"/>
              <a:tabLst/>
              <a:defRPr/>
            </a:pPr>
            <a:r>
              <a:rPr lang="en-US" sz="2200" b="1">
                <a:solidFill>
                  <a:srgbClr val="3C3C3B"/>
                </a:solidFill>
                <a:latin typeface="Arial" panose="020B0604020202020204"/>
                <a:cs typeface="Arial" panose="020B0604020202020204"/>
              </a:rPr>
              <a:t>Collect at Four Key Points along the Pilot Journey</a:t>
            </a:r>
            <a:endParaRPr kumimoji="0" lang="en-US" sz="2200" b="1" i="0" u="none" strike="noStrike" kern="1200" cap="none" spc="0" normalizeH="0" baseline="0" noProof="0">
              <a:ln>
                <a:noFill/>
              </a:ln>
              <a:solidFill>
                <a:srgbClr val="3C3C3B"/>
              </a:solidFill>
              <a:effectLst/>
              <a:uLnTx/>
              <a:uFillTx/>
              <a:latin typeface="Arial" panose="020B0604020202020204"/>
              <a:ea typeface="+mn-ea"/>
              <a:cs typeface="Arial" panose="020B0604020202020204"/>
            </a:endParaRPr>
          </a:p>
        </p:txBody>
      </p:sp>
      <p:sp>
        <p:nvSpPr>
          <p:cNvPr id="19" name="Text Placeholder 2">
            <a:extLst>
              <a:ext uri="{FF2B5EF4-FFF2-40B4-BE49-F238E27FC236}">
                <a16:creationId xmlns:a16="http://schemas.microsoft.com/office/drawing/2014/main" id="{BDEBF989-80B3-FFAB-78D4-E86E067D9304}"/>
              </a:ext>
            </a:extLst>
          </p:cNvPr>
          <p:cNvSpPr txBox="1">
            <a:spLocks/>
          </p:cNvSpPr>
          <p:nvPr/>
        </p:nvSpPr>
        <p:spPr>
          <a:xfrm>
            <a:off x="3378966" y="3671152"/>
            <a:ext cx="2266689" cy="1483740"/>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wrap="square"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GB" sz="1800" b="1" baseline="0">
                <a:solidFill>
                  <a:srgbClr val="1E2C4C"/>
                </a:solidFill>
              </a:rPr>
              <a:t>After EFS Application</a:t>
            </a:r>
            <a:br>
              <a:rPr lang="en-GB" sz="1800" b="1" baseline="0">
                <a:solidFill>
                  <a:srgbClr val="1E2C4C"/>
                </a:solidFill>
              </a:rPr>
            </a:br>
            <a:r>
              <a:rPr lang="en-GB" sz="1800" b="1" baseline="0">
                <a:solidFill>
                  <a:srgbClr val="1E2C4C"/>
                </a:solidFill>
              </a:rPr>
              <a:t>has been Submitted</a:t>
            </a:r>
            <a:br>
              <a:rPr lang="en-GB" sz="1800" b="1" baseline="0">
                <a:solidFill>
                  <a:srgbClr val="1E2C4C"/>
                </a:solidFill>
              </a:rPr>
            </a:br>
            <a:r>
              <a:rPr lang="en-GB" sz="1800" b="1" baseline="0">
                <a:solidFill>
                  <a:srgbClr val="1E2C4C"/>
                </a:solidFill>
              </a:rPr>
              <a:t>to NCA</a:t>
            </a:r>
          </a:p>
        </p:txBody>
      </p:sp>
      <p:sp>
        <p:nvSpPr>
          <p:cNvPr id="20" name="Text Placeholder 2">
            <a:extLst>
              <a:ext uri="{FF2B5EF4-FFF2-40B4-BE49-F238E27FC236}">
                <a16:creationId xmlns:a16="http://schemas.microsoft.com/office/drawing/2014/main" id="{C04EE1E5-6FD3-0D63-68C5-86B3E91522E4}"/>
              </a:ext>
            </a:extLst>
          </p:cNvPr>
          <p:cNvSpPr txBox="1">
            <a:spLocks/>
          </p:cNvSpPr>
          <p:nvPr/>
        </p:nvSpPr>
        <p:spPr>
          <a:xfrm>
            <a:off x="6294699" y="3671152"/>
            <a:ext cx="2067990" cy="1483740"/>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GB" sz="1800">
                <a:solidFill>
                  <a:schemeClr val="tx1"/>
                </a:solidFill>
              </a:rPr>
              <a:t>After Authorisation</a:t>
            </a:r>
            <a:br>
              <a:rPr lang="en-GB" sz="1800">
                <a:solidFill>
                  <a:schemeClr val="tx1"/>
                </a:solidFill>
              </a:rPr>
            </a:br>
            <a:r>
              <a:rPr lang="en-GB" sz="1800">
                <a:solidFill>
                  <a:schemeClr val="tx1"/>
                </a:solidFill>
              </a:rPr>
              <a:t>of the EFS Pilot by the NCA</a:t>
            </a:r>
          </a:p>
        </p:txBody>
      </p:sp>
      <p:sp>
        <p:nvSpPr>
          <p:cNvPr id="21" name="Text Placeholder 2">
            <a:extLst>
              <a:ext uri="{FF2B5EF4-FFF2-40B4-BE49-F238E27FC236}">
                <a16:creationId xmlns:a16="http://schemas.microsoft.com/office/drawing/2014/main" id="{1983804F-4089-B442-DC2A-32B7A0583756}"/>
              </a:ext>
            </a:extLst>
          </p:cNvPr>
          <p:cNvSpPr txBox="1">
            <a:spLocks/>
          </p:cNvSpPr>
          <p:nvPr/>
        </p:nvSpPr>
        <p:spPr>
          <a:xfrm>
            <a:off x="9111083" y="3671152"/>
            <a:ext cx="2067990" cy="818942"/>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20000"/>
              </a:lnSpc>
              <a:defRPr/>
            </a:pPr>
            <a:r>
              <a:rPr lang="en-US" sz="1800">
                <a:solidFill>
                  <a:srgbClr val="000000"/>
                </a:solidFill>
              </a:rPr>
              <a:t>After Completion</a:t>
            </a:r>
            <a:br>
              <a:rPr lang="en-US" sz="1800">
                <a:solidFill>
                  <a:srgbClr val="000000"/>
                </a:solidFill>
              </a:rPr>
            </a:br>
            <a:r>
              <a:rPr lang="en-US" sz="1800">
                <a:solidFill>
                  <a:srgbClr val="000000"/>
                </a:solidFill>
              </a:rPr>
              <a:t>of the EFS Pilot</a:t>
            </a:r>
          </a:p>
        </p:txBody>
      </p:sp>
      <p:sp>
        <p:nvSpPr>
          <p:cNvPr id="22" name="Text Placeholder 2">
            <a:extLst>
              <a:ext uri="{FF2B5EF4-FFF2-40B4-BE49-F238E27FC236}">
                <a16:creationId xmlns:a16="http://schemas.microsoft.com/office/drawing/2014/main" id="{2A89783D-17C6-D2B2-891E-22886EFC96D1}"/>
              </a:ext>
            </a:extLst>
          </p:cNvPr>
          <p:cNvSpPr txBox="1">
            <a:spLocks/>
          </p:cNvSpPr>
          <p:nvPr/>
        </p:nvSpPr>
        <p:spPr>
          <a:xfrm>
            <a:off x="665163" y="3671152"/>
            <a:ext cx="2067990" cy="1151341"/>
          </a:xfrm>
          <a:prstGeom prst="rect">
            <a:avLst/>
          </a:prstGeom>
          <a:noFill/>
          <a:ln w="1917" cap="flat">
            <a:noFill/>
            <a:prstDash val="solid"/>
            <a:miter/>
          </a:ln>
          <a:extLst>
            <a:ext uri="{909E8E84-426E-40DD-AFC4-6F175D3DCCD1}">
              <a14:hiddenFill xmlns:a14="http://schemas.microsoft.com/office/drawing/2010/main">
                <a:solidFill>
                  <a:srgbClr val="F2F2F2"/>
                </a:solidFill>
              </a14:hiddenFill>
            </a:ext>
          </a:extLst>
        </p:spPr>
        <p:txBody>
          <a:bodyPr lIns="0" tIns="91440" rIns="0" bIns="91440" rtlCol="0" anchor="t">
            <a:spAutoFit/>
          </a:bodyPr>
          <a:lstStyle>
            <a:defPPr>
              <a:defRPr lang="en-US"/>
            </a:defPPr>
            <a:lvl1pPr lvl="0" algn="ctr">
              <a:defRPr sz="1400" b="1">
                <a:solidFill>
                  <a:srgbClr val="FFFFFF"/>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US" sz="1800">
                <a:solidFill>
                  <a:schemeClr val="tx1"/>
                </a:solidFill>
              </a:rPr>
              <a:t>About the</a:t>
            </a:r>
            <a:br>
              <a:rPr lang="en-US" sz="1800">
                <a:solidFill>
                  <a:schemeClr val="tx1"/>
                </a:solidFill>
              </a:rPr>
            </a:br>
            <a:r>
              <a:rPr lang="en-US" sz="1800">
                <a:solidFill>
                  <a:schemeClr val="tx1"/>
                </a:solidFill>
              </a:rPr>
              <a:t>Pre-submission</a:t>
            </a:r>
            <a:br>
              <a:rPr lang="en-US" sz="1800">
                <a:solidFill>
                  <a:schemeClr val="tx1"/>
                </a:solidFill>
              </a:rPr>
            </a:br>
            <a:r>
              <a:rPr lang="en-US" sz="1800">
                <a:solidFill>
                  <a:schemeClr val="tx1"/>
                </a:solidFill>
              </a:rPr>
              <a:t>Process</a:t>
            </a:r>
          </a:p>
        </p:txBody>
      </p:sp>
      <p:grpSp>
        <p:nvGrpSpPr>
          <p:cNvPr id="24" name="Group 23">
            <a:extLst>
              <a:ext uri="{FF2B5EF4-FFF2-40B4-BE49-F238E27FC236}">
                <a16:creationId xmlns:a16="http://schemas.microsoft.com/office/drawing/2014/main" id="{D6148822-1671-01CB-5966-9B5895C7F5DA}"/>
              </a:ext>
            </a:extLst>
          </p:cNvPr>
          <p:cNvGrpSpPr/>
          <p:nvPr/>
        </p:nvGrpSpPr>
        <p:grpSpPr>
          <a:xfrm>
            <a:off x="1061634" y="2145707"/>
            <a:ext cx="1275048" cy="1128798"/>
            <a:chOff x="1041400" y="1704975"/>
            <a:chExt cx="918658" cy="813286"/>
          </a:xfrm>
        </p:grpSpPr>
        <p:sp>
          <p:nvSpPr>
            <p:cNvPr id="25" name="Graphic 1092">
              <a:extLst>
                <a:ext uri="{FF2B5EF4-FFF2-40B4-BE49-F238E27FC236}">
                  <a16:creationId xmlns:a16="http://schemas.microsoft.com/office/drawing/2014/main" id="{2E1EA035-98D8-6A7F-0B8B-15EDEBE2BD49}"/>
                </a:ext>
              </a:extLst>
            </p:cNvPr>
            <p:cNvSpPr/>
            <p:nvPr/>
          </p:nvSpPr>
          <p:spPr>
            <a:xfrm>
              <a:off x="1041400" y="1704975"/>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a:solidFill>
                  <a:srgbClr val="FFFFFF"/>
                </a:solidFill>
              </a:endParaRPr>
            </a:p>
          </p:txBody>
        </p:sp>
        <p:pic>
          <p:nvPicPr>
            <p:cNvPr id="29" name="Graphic 28">
              <a:extLst>
                <a:ext uri="{FF2B5EF4-FFF2-40B4-BE49-F238E27FC236}">
                  <a16:creationId xmlns:a16="http://schemas.microsoft.com/office/drawing/2014/main" id="{FCDFD23A-C0F0-5FF3-9C16-B304F2193D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259" y="1826187"/>
              <a:ext cx="570861" cy="570862"/>
            </a:xfrm>
            <a:prstGeom prst="rect">
              <a:avLst/>
            </a:prstGeom>
          </p:spPr>
        </p:pic>
      </p:grpSp>
      <p:grpSp>
        <p:nvGrpSpPr>
          <p:cNvPr id="30" name="Group 29">
            <a:extLst>
              <a:ext uri="{FF2B5EF4-FFF2-40B4-BE49-F238E27FC236}">
                <a16:creationId xmlns:a16="http://schemas.microsoft.com/office/drawing/2014/main" id="{F78A95C4-4053-0265-0A0D-B019AE45CE23}"/>
              </a:ext>
            </a:extLst>
          </p:cNvPr>
          <p:cNvGrpSpPr/>
          <p:nvPr/>
        </p:nvGrpSpPr>
        <p:grpSpPr>
          <a:xfrm>
            <a:off x="6692246" y="2145707"/>
            <a:ext cx="1275048" cy="1128798"/>
            <a:chOff x="3339036" y="1704975"/>
            <a:chExt cx="918658" cy="813286"/>
          </a:xfrm>
        </p:grpSpPr>
        <p:sp>
          <p:nvSpPr>
            <p:cNvPr id="31" name="Graphic 1092">
              <a:extLst>
                <a:ext uri="{FF2B5EF4-FFF2-40B4-BE49-F238E27FC236}">
                  <a16:creationId xmlns:a16="http://schemas.microsoft.com/office/drawing/2014/main" id="{4DB00F29-3783-B9F4-F031-46136807482A}"/>
                </a:ext>
              </a:extLst>
            </p:cNvPr>
            <p:cNvSpPr/>
            <p:nvPr/>
          </p:nvSpPr>
          <p:spPr>
            <a:xfrm>
              <a:off x="3339036" y="1704975"/>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b="1">
                <a:solidFill>
                  <a:srgbClr val="FFFFFF"/>
                </a:solidFill>
              </a:endParaRPr>
            </a:p>
          </p:txBody>
        </p:sp>
        <p:pic>
          <p:nvPicPr>
            <p:cNvPr id="32" name="Graphic 31">
              <a:extLst>
                <a:ext uri="{FF2B5EF4-FFF2-40B4-BE49-F238E27FC236}">
                  <a16:creationId xmlns:a16="http://schemas.microsoft.com/office/drawing/2014/main" id="{2890AA53-2F46-F637-C2CD-FE2F0954F8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41639" y="1854893"/>
              <a:ext cx="513452" cy="513451"/>
            </a:xfrm>
            <a:prstGeom prst="rect">
              <a:avLst/>
            </a:prstGeom>
          </p:spPr>
        </p:pic>
      </p:grpSp>
      <p:grpSp>
        <p:nvGrpSpPr>
          <p:cNvPr id="33" name="Group 32">
            <a:extLst>
              <a:ext uri="{FF2B5EF4-FFF2-40B4-BE49-F238E27FC236}">
                <a16:creationId xmlns:a16="http://schemas.microsoft.com/office/drawing/2014/main" id="{FA9FBA2D-413D-AA47-18B8-0B8F74A752AC}"/>
              </a:ext>
            </a:extLst>
          </p:cNvPr>
          <p:cNvGrpSpPr/>
          <p:nvPr/>
        </p:nvGrpSpPr>
        <p:grpSpPr>
          <a:xfrm>
            <a:off x="3874786" y="2145707"/>
            <a:ext cx="1275048" cy="1128798"/>
            <a:chOff x="5636672" y="1704975"/>
            <a:chExt cx="918658" cy="813286"/>
          </a:xfrm>
        </p:grpSpPr>
        <p:sp>
          <p:nvSpPr>
            <p:cNvPr id="34" name="Graphic 1092">
              <a:extLst>
                <a:ext uri="{FF2B5EF4-FFF2-40B4-BE49-F238E27FC236}">
                  <a16:creationId xmlns:a16="http://schemas.microsoft.com/office/drawing/2014/main" id="{A90E4D14-493F-79F7-F863-0567E5FD6B85}"/>
                </a:ext>
              </a:extLst>
            </p:cNvPr>
            <p:cNvSpPr/>
            <p:nvPr/>
          </p:nvSpPr>
          <p:spPr>
            <a:xfrm>
              <a:off x="5636672" y="1704975"/>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1400" b="1">
                <a:solidFill>
                  <a:srgbClr val="FFFFFF"/>
                </a:solidFill>
              </a:endParaRPr>
            </a:p>
          </p:txBody>
        </p:sp>
        <p:pic>
          <p:nvPicPr>
            <p:cNvPr id="35" name="Graphic 34">
              <a:extLst>
                <a:ext uri="{FF2B5EF4-FFF2-40B4-BE49-F238E27FC236}">
                  <a16:creationId xmlns:a16="http://schemas.microsoft.com/office/drawing/2014/main" id="{0292DD3D-39F2-0E5B-4AC0-B3FB11471C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74243" y="1867000"/>
              <a:ext cx="489236" cy="489236"/>
            </a:xfrm>
            <a:prstGeom prst="rect">
              <a:avLst/>
            </a:prstGeom>
          </p:spPr>
        </p:pic>
      </p:grpSp>
      <p:grpSp>
        <p:nvGrpSpPr>
          <p:cNvPr id="39" name="Group 38">
            <a:extLst>
              <a:ext uri="{FF2B5EF4-FFF2-40B4-BE49-F238E27FC236}">
                <a16:creationId xmlns:a16="http://schemas.microsoft.com/office/drawing/2014/main" id="{0DA4FD20-DBCE-7DD0-C9DE-726EB9149A58}"/>
              </a:ext>
            </a:extLst>
          </p:cNvPr>
          <p:cNvGrpSpPr/>
          <p:nvPr/>
        </p:nvGrpSpPr>
        <p:grpSpPr>
          <a:xfrm>
            <a:off x="9507554" y="2145707"/>
            <a:ext cx="1275048" cy="1128798"/>
            <a:chOff x="10058795" y="2205038"/>
            <a:chExt cx="918658" cy="813286"/>
          </a:xfrm>
        </p:grpSpPr>
        <p:sp>
          <p:nvSpPr>
            <p:cNvPr id="40" name="Graphic 1092">
              <a:extLst>
                <a:ext uri="{FF2B5EF4-FFF2-40B4-BE49-F238E27FC236}">
                  <a16:creationId xmlns:a16="http://schemas.microsoft.com/office/drawing/2014/main" id="{AEE38D33-86F6-5410-7AAE-1350D3BAD5D5}"/>
                </a:ext>
              </a:extLst>
            </p:cNvPr>
            <p:cNvSpPr/>
            <p:nvPr/>
          </p:nvSpPr>
          <p:spPr>
            <a:xfrm>
              <a:off x="10058795" y="2205038"/>
              <a:ext cx="918658" cy="81328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a:solidFill>
                  <a:srgbClr val="FFFFFF"/>
                </a:solidFill>
              </a:endParaRPr>
            </a:p>
          </p:txBody>
        </p:sp>
        <p:pic>
          <p:nvPicPr>
            <p:cNvPr id="41" name="Graphic 40">
              <a:extLst>
                <a:ext uri="{FF2B5EF4-FFF2-40B4-BE49-F238E27FC236}">
                  <a16:creationId xmlns:a16="http://schemas.microsoft.com/office/drawing/2014/main" id="{0C0015B7-236A-00A0-728D-E1F5CB5546B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97163" y="2382852"/>
              <a:ext cx="471202" cy="413738"/>
            </a:xfrm>
            <a:prstGeom prst="rect">
              <a:avLst/>
            </a:prstGeom>
          </p:spPr>
        </p:pic>
      </p:grpSp>
      <p:sp>
        <p:nvSpPr>
          <p:cNvPr id="42" name="Freeform: Shape 41">
            <a:extLst>
              <a:ext uri="{FF2B5EF4-FFF2-40B4-BE49-F238E27FC236}">
                <a16:creationId xmlns:a16="http://schemas.microsoft.com/office/drawing/2014/main" id="{EA83ED92-DF05-B456-29E9-841F8980F9B2}"/>
              </a:ext>
            </a:extLst>
          </p:cNvPr>
          <p:cNvSpPr/>
          <p:nvPr/>
        </p:nvSpPr>
        <p:spPr>
          <a:xfrm>
            <a:off x="2945573" y="25544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43" name="Freeform: Shape 42">
            <a:extLst>
              <a:ext uri="{FF2B5EF4-FFF2-40B4-BE49-F238E27FC236}">
                <a16:creationId xmlns:a16="http://schemas.microsoft.com/office/drawing/2014/main" id="{CDD6AA37-F269-C611-221A-8CB8EB460376}"/>
              </a:ext>
            </a:extLst>
          </p:cNvPr>
          <p:cNvSpPr/>
          <p:nvPr/>
        </p:nvSpPr>
        <p:spPr>
          <a:xfrm>
            <a:off x="5760879" y="25544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44" name="Freeform: Shape 43">
            <a:extLst>
              <a:ext uri="{FF2B5EF4-FFF2-40B4-BE49-F238E27FC236}">
                <a16:creationId xmlns:a16="http://schemas.microsoft.com/office/drawing/2014/main" id="{45A46ADD-B7A9-7FCE-D2D8-B7BD5C745E3C}"/>
              </a:ext>
            </a:extLst>
          </p:cNvPr>
          <p:cNvSpPr/>
          <p:nvPr/>
        </p:nvSpPr>
        <p:spPr>
          <a:xfrm>
            <a:off x="8576185" y="2554497"/>
            <a:ext cx="322476" cy="311218"/>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Tree>
    <p:extLst>
      <p:ext uri="{BB962C8B-B14F-4D97-AF65-F5344CB8AC3E}">
        <p14:creationId xmlns:p14="http://schemas.microsoft.com/office/powerpoint/2010/main" val="2188563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943B-26AF-7CC6-3B69-4A8D6E024E4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69419D-F6E7-8777-C197-D10AB6CFCF80}"/>
              </a:ext>
            </a:extLst>
          </p:cNvPr>
          <p:cNvSpPr>
            <a:spLocks noGrp="1"/>
          </p:cNvSpPr>
          <p:nvPr>
            <p:ph idx="10"/>
          </p:nvPr>
        </p:nvSpPr>
        <p:spPr/>
        <p:txBody>
          <a:bodyPr/>
          <a:lstStyle/>
          <a:p>
            <a:r>
              <a:rPr lang="en-GB"/>
              <a:t>Questions &amp; Answers</a:t>
            </a:r>
          </a:p>
        </p:txBody>
      </p:sp>
      <p:sp>
        <p:nvSpPr>
          <p:cNvPr id="8" name="TextBox 7">
            <a:extLst>
              <a:ext uri="{FF2B5EF4-FFF2-40B4-BE49-F238E27FC236}">
                <a16:creationId xmlns:a16="http://schemas.microsoft.com/office/drawing/2014/main" id="{AAEB893B-8D3D-43ED-FDD5-BAF813DAC333}"/>
              </a:ext>
            </a:extLst>
          </p:cNvPr>
          <p:cNvSpPr txBox="1"/>
          <p:nvPr/>
        </p:nvSpPr>
        <p:spPr>
          <a:xfrm>
            <a:off x="665163" y="3928879"/>
            <a:ext cx="2582807" cy="797078"/>
          </a:xfrm>
          <a:prstGeom prst="rect">
            <a:avLst/>
          </a:prstGeom>
          <a:noFill/>
          <a:extLst>
            <a:ext uri="{909E8E84-426E-40DD-AFC4-6F175D3DCCD1}">
              <a14:hiddenFill xmlns:a14="http://schemas.microsoft.com/office/drawing/2010/main">
                <a:solidFill>
                  <a:schemeClr val="accent2"/>
                </a:solidFill>
              </a14:hiddenFill>
            </a:ext>
          </a:extLst>
        </p:spPr>
        <p:txBody>
          <a:bodyPr wrap="square" rtlCol="0">
            <a:spAutoFit/>
          </a:bodyPr>
          <a:lstStyle/>
          <a:p>
            <a:pPr algn="ctr">
              <a:lnSpc>
                <a:spcPct val="120000"/>
              </a:lnSpc>
            </a:pPr>
            <a:r>
              <a:rPr lang="en-GB" sz="2000" b="1">
                <a:solidFill>
                  <a:srgbClr val="000000"/>
                </a:solidFill>
              </a:rPr>
              <a:t>Raise your</a:t>
            </a:r>
            <a:br>
              <a:rPr lang="en-GB" sz="2000" b="1">
                <a:solidFill>
                  <a:srgbClr val="000000"/>
                </a:solidFill>
              </a:rPr>
            </a:br>
            <a:r>
              <a:rPr lang="en-GB" sz="2000" b="1">
                <a:solidFill>
                  <a:srgbClr val="000000"/>
                </a:solidFill>
              </a:rPr>
              <a:t>Hand</a:t>
            </a:r>
          </a:p>
        </p:txBody>
      </p:sp>
      <p:sp>
        <p:nvSpPr>
          <p:cNvPr id="10" name="TextBox 9">
            <a:extLst>
              <a:ext uri="{FF2B5EF4-FFF2-40B4-BE49-F238E27FC236}">
                <a16:creationId xmlns:a16="http://schemas.microsoft.com/office/drawing/2014/main" id="{E241C034-6DEF-D375-2E9F-232B1A2CE9C0}"/>
              </a:ext>
            </a:extLst>
          </p:cNvPr>
          <p:cNvSpPr txBox="1"/>
          <p:nvPr/>
        </p:nvSpPr>
        <p:spPr>
          <a:xfrm>
            <a:off x="3442407" y="3933459"/>
            <a:ext cx="2582807" cy="1166410"/>
          </a:xfrm>
          <a:prstGeom prst="rect">
            <a:avLst/>
          </a:prstGeom>
          <a:noFill/>
          <a:extLst>
            <a:ext uri="{909E8E84-426E-40DD-AFC4-6F175D3DCCD1}">
              <a14:hiddenFill xmlns:a14="http://schemas.microsoft.com/office/drawing/2010/main">
                <a:solidFill>
                  <a:schemeClr val="accent1"/>
                </a:solidFill>
              </a14:hiddenFill>
            </a:ext>
          </a:extLst>
        </p:spPr>
        <p:txBody>
          <a:bodyPr wrap="square" rtlCol="0">
            <a:spAutoFit/>
          </a:bodyPr>
          <a:lstStyle/>
          <a:p>
            <a:pPr algn="ctr">
              <a:lnSpc>
                <a:spcPct val="120000"/>
              </a:lnSpc>
            </a:pPr>
            <a:r>
              <a:rPr lang="en-GB" sz="2000" b="1">
                <a:solidFill>
                  <a:srgbClr val="000000"/>
                </a:solidFill>
              </a:rPr>
              <a:t>Wait for the Moderator to Invite you to Speak</a:t>
            </a:r>
          </a:p>
        </p:txBody>
      </p:sp>
      <p:sp>
        <p:nvSpPr>
          <p:cNvPr id="12" name="TextBox 11">
            <a:extLst>
              <a:ext uri="{FF2B5EF4-FFF2-40B4-BE49-F238E27FC236}">
                <a16:creationId xmlns:a16="http://schemas.microsoft.com/office/drawing/2014/main" id="{F172B497-765A-5A70-E9A3-02CEFE114C94}"/>
              </a:ext>
            </a:extLst>
          </p:cNvPr>
          <p:cNvSpPr txBox="1"/>
          <p:nvPr/>
        </p:nvSpPr>
        <p:spPr>
          <a:xfrm>
            <a:off x="6219651" y="3928879"/>
            <a:ext cx="2582807" cy="1166410"/>
          </a:xfrm>
          <a:prstGeom prst="rect">
            <a:avLst/>
          </a:prstGeom>
          <a:noFill/>
          <a:extLst>
            <a:ext uri="{909E8E84-426E-40DD-AFC4-6F175D3DCCD1}">
              <a14:hiddenFill xmlns:a14="http://schemas.microsoft.com/office/drawing/2010/main">
                <a:solidFill>
                  <a:schemeClr val="tx2"/>
                </a:solidFill>
              </a14:hiddenFill>
            </a:ext>
          </a:extLst>
        </p:spPr>
        <p:txBody>
          <a:bodyPr wrap="square" rtlCol="0">
            <a:spAutoFit/>
          </a:bodyPr>
          <a:lstStyle/>
          <a:p>
            <a:pPr algn="ctr">
              <a:lnSpc>
                <a:spcPct val="120000"/>
              </a:lnSpc>
            </a:pPr>
            <a:r>
              <a:rPr lang="en-GB" sz="2000" b="1">
                <a:solidFill>
                  <a:srgbClr val="000000"/>
                </a:solidFill>
              </a:rPr>
              <a:t>Unmute your</a:t>
            </a:r>
            <a:br>
              <a:rPr lang="en-GB" sz="2000" b="1">
                <a:solidFill>
                  <a:srgbClr val="000000"/>
                </a:solidFill>
              </a:rPr>
            </a:br>
            <a:r>
              <a:rPr lang="en-GB" sz="2000" b="1">
                <a:solidFill>
                  <a:srgbClr val="000000"/>
                </a:solidFill>
              </a:rPr>
              <a:t>Mic &amp; ask your Question</a:t>
            </a:r>
            <a:endParaRPr lang="en-GB" sz="2000">
              <a:solidFill>
                <a:srgbClr val="000000"/>
              </a:solidFill>
            </a:endParaRPr>
          </a:p>
        </p:txBody>
      </p:sp>
      <p:sp>
        <p:nvSpPr>
          <p:cNvPr id="14" name="TextBox 13">
            <a:extLst>
              <a:ext uri="{FF2B5EF4-FFF2-40B4-BE49-F238E27FC236}">
                <a16:creationId xmlns:a16="http://schemas.microsoft.com/office/drawing/2014/main" id="{8318FF39-4653-EFD0-302E-5C9BAEAD272A}"/>
              </a:ext>
            </a:extLst>
          </p:cNvPr>
          <p:cNvSpPr txBox="1"/>
          <p:nvPr/>
        </p:nvSpPr>
        <p:spPr>
          <a:xfrm>
            <a:off x="8996896" y="3928879"/>
            <a:ext cx="2582807" cy="797078"/>
          </a:xfrm>
          <a:prstGeom prst="rect">
            <a:avLst/>
          </a:prstGeom>
          <a:noFill/>
          <a:extLst>
            <a:ext uri="{909E8E84-426E-40DD-AFC4-6F175D3DCCD1}">
              <a14:hiddenFill xmlns:a14="http://schemas.microsoft.com/office/drawing/2010/main">
                <a:solidFill>
                  <a:schemeClr val="accent3"/>
                </a:solidFill>
              </a14:hiddenFill>
            </a:ext>
          </a:extLst>
        </p:spPr>
        <p:txBody>
          <a:bodyPr wrap="square" rtlCol="0">
            <a:spAutoFit/>
          </a:bodyPr>
          <a:lstStyle/>
          <a:p>
            <a:pPr algn="ctr">
              <a:lnSpc>
                <a:spcPct val="120000"/>
              </a:lnSpc>
            </a:pPr>
            <a:r>
              <a:rPr lang="en-GB" sz="2000" b="1">
                <a:solidFill>
                  <a:srgbClr val="000000"/>
                </a:solidFill>
              </a:rPr>
              <a:t>Mute your</a:t>
            </a:r>
            <a:br>
              <a:rPr lang="en-GB" sz="2000" b="1">
                <a:solidFill>
                  <a:srgbClr val="000000"/>
                </a:solidFill>
              </a:rPr>
            </a:br>
            <a:r>
              <a:rPr lang="en-GB" sz="2000" b="1">
                <a:solidFill>
                  <a:srgbClr val="000000"/>
                </a:solidFill>
              </a:rPr>
              <a:t>Mic</a:t>
            </a:r>
          </a:p>
        </p:txBody>
      </p:sp>
      <p:sp>
        <p:nvSpPr>
          <p:cNvPr id="16" name="Graphic 1092">
            <a:extLst>
              <a:ext uri="{FF2B5EF4-FFF2-40B4-BE49-F238E27FC236}">
                <a16:creationId xmlns:a16="http://schemas.microsoft.com/office/drawing/2014/main" id="{1077ECF4-0503-AB55-6E0D-8E38ADCB9DC9}"/>
              </a:ext>
            </a:extLst>
          </p:cNvPr>
          <p:cNvSpPr/>
          <p:nvPr/>
        </p:nvSpPr>
        <p:spPr>
          <a:xfrm>
            <a:off x="1500665" y="2763698"/>
            <a:ext cx="911802" cy="80721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a:solidFill>
                  <a:srgbClr val="FFFFFF"/>
                </a:solidFill>
              </a:rPr>
              <a:t>1</a:t>
            </a:r>
          </a:p>
        </p:txBody>
      </p:sp>
      <p:sp>
        <p:nvSpPr>
          <p:cNvPr id="17" name="Graphic 1092">
            <a:extLst>
              <a:ext uri="{FF2B5EF4-FFF2-40B4-BE49-F238E27FC236}">
                <a16:creationId xmlns:a16="http://schemas.microsoft.com/office/drawing/2014/main" id="{FD7623EF-FCE4-86C3-5E4E-919FAF0C58CC}"/>
              </a:ext>
            </a:extLst>
          </p:cNvPr>
          <p:cNvSpPr/>
          <p:nvPr/>
        </p:nvSpPr>
        <p:spPr>
          <a:xfrm>
            <a:off x="7055153" y="2763698"/>
            <a:ext cx="911802" cy="80721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3600" b="1">
                <a:solidFill>
                  <a:srgbClr val="FFFFFF"/>
                </a:solidFill>
              </a:rPr>
              <a:t>3</a:t>
            </a:r>
          </a:p>
        </p:txBody>
      </p:sp>
      <p:sp>
        <p:nvSpPr>
          <p:cNvPr id="18" name="Graphic 1092">
            <a:extLst>
              <a:ext uri="{FF2B5EF4-FFF2-40B4-BE49-F238E27FC236}">
                <a16:creationId xmlns:a16="http://schemas.microsoft.com/office/drawing/2014/main" id="{9FDF47EC-12C7-5596-5097-19D86730A925}"/>
              </a:ext>
            </a:extLst>
          </p:cNvPr>
          <p:cNvSpPr/>
          <p:nvPr/>
        </p:nvSpPr>
        <p:spPr>
          <a:xfrm>
            <a:off x="4277909" y="2763698"/>
            <a:ext cx="911802" cy="80721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600" b="1">
                <a:solidFill>
                  <a:srgbClr val="FFFFFF"/>
                </a:solidFill>
              </a:rPr>
              <a:t>2</a:t>
            </a:r>
          </a:p>
        </p:txBody>
      </p:sp>
      <p:sp>
        <p:nvSpPr>
          <p:cNvPr id="19" name="Graphic 1092">
            <a:extLst>
              <a:ext uri="{FF2B5EF4-FFF2-40B4-BE49-F238E27FC236}">
                <a16:creationId xmlns:a16="http://schemas.microsoft.com/office/drawing/2014/main" id="{2FA6D3C1-3679-8616-9190-4C8969094893}"/>
              </a:ext>
            </a:extLst>
          </p:cNvPr>
          <p:cNvSpPr/>
          <p:nvPr/>
        </p:nvSpPr>
        <p:spPr>
          <a:xfrm>
            <a:off x="9832398" y="2763698"/>
            <a:ext cx="911802" cy="807216"/>
          </a:xfrm>
          <a:custGeom>
            <a:avLst/>
            <a:gdLst>
              <a:gd name="connsiteX0" fmla="*/ 318919 w 903280"/>
              <a:gd name="connsiteY0" fmla="*/ 795829 h 799671"/>
              <a:gd name="connsiteX1" fmla="*/ 237776 w 903280"/>
              <a:gd name="connsiteY1" fmla="*/ 758437 h 799671"/>
              <a:gd name="connsiteX2" fmla="*/ 141406 w 903280"/>
              <a:gd name="connsiteY2" fmla="*/ 663381 h 799671"/>
              <a:gd name="connsiteX3" fmla="*/ 72786 w 903280"/>
              <a:gd name="connsiteY3" fmla="*/ 557426 h 799671"/>
              <a:gd name="connsiteX4" fmla="*/ 8533 w 903280"/>
              <a:gd name="connsiteY4" fmla="*/ 417963 h 799671"/>
              <a:gd name="connsiteX5" fmla="*/ 3122 w 903280"/>
              <a:gd name="connsiteY5" fmla="*/ 390368 h 799671"/>
              <a:gd name="connsiteX6" fmla="*/ 1943 w 903280"/>
              <a:gd name="connsiteY6" fmla="*/ 316511 h 799671"/>
              <a:gd name="connsiteX7" fmla="*/ 11857 w 903280"/>
              <a:gd name="connsiteY7" fmla="*/ 277264 h 799671"/>
              <a:gd name="connsiteX8" fmla="*/ 157774 w 903280"/>
              <a:gd name="connsiteY8" fmla="*/ 88698 h 799671"/>
              <a:gd name="connsiteX9" fmla="*/ 524586 w 903280"/>
              <a:gd name="connsiteY9" fmla="*/ 5024 h 799671"/>
              <a:gd name="connsiteX10" fmla="*/ 698678 w 903280"/>
              <a:gd name="connsiteY10" fmla="*/ 65992 h 799671"/>
              <a:gd name="connsiteX11" fmla="*/ 834006 w 903280"/>
              <a:gd name="connsiteY11" fmla="*/ 206112 h 799671"/>
              <a:gd name="connsiteX12" fmla="*/ 902954 w 903280"/>
              <a:gd name="connsiteY12" fmla="*/ 489019 h 799671"/>
              <a:gd name="connsiteX13" fmla="*/ 899940 w 903280"/>
              <a:gd name="connsiteY13" fmla="*/ 629023 h 799671"/>
              <a:gd name="connsiteX14" fmla="*/ 774390 w 903280"/>
              <a:gd name="connsiteY14" fmla="*/ 743538 h 799671"/>
              <a:gd name="connsiteX15" fmla="*/ 656068 w 903280"/>
              <a:gd name="connsiteY15" fmla="*/ 749239 h 799671"/>
              <a:gd name="connsiteX16" fmla="*/ 547254 w 903280"/>
              <a:gd name="connsiteY16" fmla="*/ 754186 h 799671"/>
              <a:gd name="connsiteX17" fmla="*/ 512972 w 903280"/>
              <a:gd name="connsiteY17" fmla="*/ 761336 h 799671"/>
              <a:gd name="connsiteX18" fmla="*/ 446111 w 903280"/>
              <a:gd name="connsiteY18" fmla="*/ 782921 h 799671"/>
              <a:gd name="connsiteX19" fmla="*/ 318957 w 903280"/>
              <a:gd name="connsiteY19" fmla="*/ 795791 h 79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3280" h="799671">
                <a:moveTo>
                  <a:pt x="318919" y="795829"/>
                </a:moveTo>
                <a:cubicBezTo>
                  <a:pt x="288097" y="791404"/>
                  <a:pt x="262608" y="776351"/>
                  <a:pt x="237776" y="758437"/>
                </a:cubicBezTo>
                <a:cubicBezTo>
                  <a:pt x="200616" y="731634"/>
                  <a:pt x="166566" y="702126"/>
                  <a:pt x="141406" y="663381"/>
                </a:cubicBezTo>
                <a:cubicBezTo>
                  <a:pt x="118488" y="628095"/>
                  <a:pt x="94429" y="593485"/>
                  <a:pt x="72786" y="557426"/>
                </a:cubicBezTo>
                <a:cubicBezTo>
                  <a:pt x="46331" y="513387"/>
                  <a:pt x="20997" y="468593"/>
                  <a:pt x="8533" y="417963"/>
                </a:cubicBezTo>
                <a:cubicBezTo>
                  <a:pt x="6678" y="410466"/>
                  <a:pt x="5712" y="397692"/>
                  <a:pt x="3122" y="390368"/>
                </a:cubicBezTo>
                <a:cubicBezTo>
                  <a:pt x="-1168" y="361440"/>
                  <a:pt x="-511" y="334212"/>
                  <a:pt x="1943" y="316511"/>
                </a:cubicBezTo>
                <a:cubicBezTo>
                  <a:pt x="5460" y="297747"/>
                  <a:pt x="7296" y="289709"/>
                  <a:pt x="11857" y="277264"/>
                </a:cubicBezTo>
                <a:cubicBezTo>
                  <a:pt x="40553" y="199059"/>
                  <a:pt x="89965" y="135907"/>
                  <a:pt x="157774" y="88698"/>
                </a:cubicBezTo>
                <a:cubicBezTo>
                  <a:pt x="268309" y="11730"/>
                  <a:pt x="392679" y="-11479"/>
                  <a:pt x="524586" y="5024"/>
                </a:cubicBezTo>
                <a:cubicBezTo>
                  <a:pt x="586385" y="12754"/>
                  <a:pt x="644976" y="33276"/>
                  <a:pt x="698678" y="65992"/>
                </a:cubicBezTo>
                <a:cubicBezTo>
                  <a:pt x="756013" y="100930"/>
                  <a:pt x="801870" y="147270"/>
                  <a:pt x="834006" y="206112"/>
                </a:cubicBezTo>
                <a:cubicBezTo>
                  <a:pt x="882065" y="294114"/>
                  <a:pt x="901215" y="389731"/>
                  <a:pt x="902954" y="489019"/>
                </a:cubicBezTo>
                <a:cubicBezTo>
                  <a:pt x="903766" y="535667"/>
                  <a:pt x="903167" y="582509"/>
                  <a:pt x="899940" y="629023"/>
                </a:cubicBezTo>
                <a:cubicBezTo>
                  <a:pt x="894993" y="700136"/>
                  <a:pt x="830006" y="733741"/>
                  <a:pt x="774390" y="743538"/>
                </a:cubicBezTo>
                <a:cubicBezTo>
                  <a:pt x="735819" y="750340"/>
                  <a:pt x="695567" y="747615"/>
                  <a:pt x="656068" y="749239"/>
                </a:cubicBezTo>
                <a:cubicBezTo>
                  <a:pt x="619797" y="750727"/>
                  <a:pt x="583487" y="751905"/>
                  <a:pt x="547254" y="754186"/>
                </a:cubicBezTo>
                <a:cubicBezTo>
                  <a:pt x="535717" y="754920"/>
                  <a:pt x="524142" y="757993"/>
                  <a:pt x="512972" y="761336"/>
                </a:cubicBezTo>
                <a:cubicBezTo>
                  <a:pt x="490537" y="768041"/>
                  <a:pt x="468488" y="776061"/>
                  <a:pt x="446111" y="782921"/>
                </a:cubicBezTo>
                <a:cubicBezTo>
                  <a:pt x="357625" y="810071"/>
                  <a:pt x="321392" y="796139"/>
                  <a:pt x="318957" y="795791"/>
                </a:cubicBezTo>
                <a:close/>
              </a:path>
            </a:pathLst>
          </a:custGeom>
          <a:gradFill flip="none" rotWithShape="1">
            <a:gsLst>
              <a:gs pos="15000">
                <a:srgbClr val="492777"/>
              </a:gs>
              <a:gs pos="87000">
                <a:srgbClr val="8D4996"/>
              </a:gs>
            </a:gsLst>
            <a:lin ang="18900000" scaled="1"/>
            <a:tileRect/>
          </a:gradFill>
          <a:ln w="191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3600" b="1">
                <a:solidFill>
                  <a:srgbClr val="FFFFFF"/>
                </a:solidFill>
              </a:rPr>
              <a:t>4</a:t>
            </a:r>
          </a:p>
        </p:txBody>
      </p:sp>
      <p:sp>
        <p:nvSpPr>
          <p:cNvPr id="20" name="Freeform: Shape 19">
            <a:extLst>
              <a:ext uri="{FF2B5EF4-FFF2-40B4-BE49-F238E27FC236}">
                <a16:creationId xmlns:a16="http://schemas.microsoft.com/office/drawing/2014/main" id="{DBB5F5AC-DB44-6FF9-0824-337555F3E6D3}"/>
              </a:ext>
            </a:extLst>
          </p:cNvPr>
          <p:cNvSpPr/>
          <p:nvPr/>
        </p:nvSpPr>
        <p:spPr>
          <a:xfrm>
            <a:off x="3151664" y="2980538"/>
            <a:ext cx="387048" cy="373536"/>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1" name="Freeform: Shape 20">
            <a:extLst>
              <a:ext uri="{FF2B5EF4-FFF2-40B4-BE49-F238E27FC236}">
                <a16:creationId xmlns:a16="http://schemas.microsoft.com/office/drawing/2014/main" id="{404CC11A-AFCC-2A0C-C2D5-D72AF773BD43}"/>
              </a:ext>
            </a:extLst>
          </p:cNvPr>
          <p:cNvSpPr/>
          <p:nvPr/>
        </p:nvSpPr>
        <p:spPr>
          <a:xfrm>
            <a:off x="5928908" y="2980538"/>
            <a:ext cx="387048" cy="373536"/>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2" name="Freeform: Shape 21">
            <a:extLst>
              <a:ext uri="{FF2B5EF4-FFF2-40B4-BE49-F238E27FC236}">
                <a16:creationId xmlns:a16="http://schemas.microsoft.com/office/drawing/2014/main" id="{A2B19217-B406-7AA8-E650-19605A01272D}"/>
              </a:ext>
            </a:extLst>
          </p:cNvPr>
          <p:cNvSpPr/>
          <p:nvPr/>
        </p:nvSpPr>
        <p:spPr>
          <a:xfrm>
            <a:off x="8706152" y="2980538"/>
            <a:ext cx="387048" cy="373536"/>
          </a:xfrm>
          <a:custGeom>
            <a:avLst/>
            <a:gdLst>
              <a:gd name="connsiteX0" fmla="*/ 85725 w 232260"/>
              <a:gd name="connsiteY0" fmla="*/ 0 h 273845"/>
              <a:gd name="connsiteX1" fmla="*/ 185863 w 232260"/>
              <a:gd name="connsiteY1" fmla="*/ 0 h 273845"/>
              <a:gd name="connsiteX2" fmla="*/ 232260 w 232260"/>
              <a:gd name="connsiteY2" fmla="*/ 136923 h 273845"/>
              <a:gd name="connsiteX3" fmla="*/ 185863 w 232260"/>
              <a:gd name="connsiteY3" fmla="*/ 273845 h 273845"/>
              <a:gd name="connsiteX4" fmla="*/ 85725 w 232260"/>
              <a:gd name="connsiteY4" fmla="*/ 273845 h 273845"/>
              <a:gd name="connsiteX5" fmla="*/ 114886 w 232260"/>
              <a:gd name="connsiteY5" fmla="*/ 187789 h 273845"/>
              <a:gd name="connsiteX6" fmla="*/ 0 w 232260"/>
              <a:gd name="connsiteY6" fmla="*/ 187789 h 273845"/>
              <a:gd name="connsiteX7" fmla="*/ 0 w 232260"/>
              <a:gd name="connsiteY7" fmla="*/ 136923 h 273845"/>
              <a:gd name="connsiteX8" fmla="*/ 0 w 232260"/>
              <a:gd name="connsiteY8" fmla="*/ 86057 h 273845"/>
              <a:gd name="connsiteX9" fmla="*/ 114886 w 232260"/>
              <a:gd name="connsiteY9" fmla="*/ 86057 h 27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260" h="273845">
                <a:moveTo>
                  <a:pt x="85725" y="0"/>
                </a:moveTo>
                <a:lnTo>
                  <a:pt x="185863" y="0"/>
                </a:lnTo>
                <a:lnTo>
                  <a:pt x="232260" y="136923"/>
                </a:lnTo>
                <a:lnTo>
                  <a:pt x="185863" y="273845"/>
                </a:lnTo>
                <a:lnTo>
                  <a:pt x="85725" y="273845"/>
                </a:lnTo>
                <a:lnTo>
                  <a:pt x="114886" y="187789"/>
                </a:lnTo>
                <a:lnTo>
                  <a:pt x="0" y="187789"/>
                </a:lnTo>
                <a:lnTo>
                  <a:pt x="0" y="136923"/>
                </a:lnTo>
                <a:lnTo>
                  <a:pt x="0" y="86057"/>
                </a:lnTo>
                <a:lnTo>
                  <a:pt x="114886" y="86057"/>
                </a:lnTo>
                <a:close/>
              </a:path>
            </a:pathLst>
          </a:cu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Tree>
    <p:extLst>
      <p:ext uri="{BB962C8B-B14F-4D97-AF65-F5344CB8AC3E}">
        <p14:creationId xmlns:p14="http://schemas.microsoft.com/office/powerpoint/2010/main" val="1590520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DCDEE0B-E045-0C02-5C64-8C6CA284EBFF}"/>
              </a:ext>
            </a:extLst>
          </p:cNvPr>
          <p:cNvSpPr>
            <a:spLocks noGrp="1"/>
          </p:cNvSpPr>
          <p:nvPr>
            <p:ph idx="10"/>
          </p:nvPr>
        </p:nvSpPr>
        <p:spPr/>
        <p:txBody>
          <a:bodyPr/>
          <a:lstStyle/>
          <a:p>
            <a:r>
              <a:rPr lang="en-US"/>
              <a:t>Thank you ! </a:t>
            </a:r>
          </a:p>
          <a:p>
            <a:endParaRPr lang="en-US"/>
          </a:p>
          <a:p>
            <a:r>
              <a:rPr lang="en-US"/>
              <a:t>www.heuefs-eu</a:t>
            </a:r>
            <a:endParaRPr lang="en-CH"/>
          </a:p>
        </p:txBody>
      </p:sp>
      <p:sp>
        <p:nvSpPr>
          <p:cNvPr id="5" name="Content Placeholder 4">
            <a:extLst>
              <a:ext uri="{FF2B5EF4-FFF2-40B4-BE49-F238E27FC236}">
                <a16:creationId xmlns:a16="http://schemas.microsoft.com/office/drawing/2014/main" id="{507DE574-A40F-BE4B-1069-B4C6E2C11757}"/>
              </a:ext>
            </a:extLst>
          </p:cNvPr>
          <p:cNvSpPr>
            <a:spLocks noGrp="1"/>
          </p:cNvSpPr>
          <p:nvPr>
            <p:ph idx="11"/>
          </p:nvPr>
        </p:nvSpPr>
        <p:spPr/>
        <p:txBody>
          <a:bodyPr/>
          <a:lstStyle/>
          <a:p>
            <a:endParaRPr lang="en-CH"/>
          </a:p>
        </p:txBody>
      </p:sp>
    </p:spTree>
    <p:extLst>
      <p:ext uri="{BB962C8B-B14F-4D97-AF65-F5344CB8AC3E}">
        <p14:creationId xmlns:p14="http://schemas.microsoft.com/office/powerpoint/2010/main" val="30150419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bd545c2b-a3f7-4c3c-9b95-81ac36b1008e"/>
  <p:tag name="SLIDO_EVENT_UUID" val="27df9fd5-f2dd-44be-bee2-3b4e07f591c7"/>
  <p:tag name="SLIDO_PRESENTATION_ID" val="91df8e25-7737-4944-8784-e971cc28062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HEU-EFS PowePoint Theme">
  <a:themeElements>
    <a:clrScheme name="Custom 1">
      <a:dk1>
        <a:srgbClr val="1E2C4C"/>
      </a:dk1>
      <a:lt1>
        <a:srgbClr val="FFFFFF"/>
      </a:lt1>
      <a:dk2>
        <a:srgbClr val="4C3E91"/>
      </a:dk2>
      <a:lt2>
        <a:srgbClr val="E8E0DA"/>
      </a:lt2>
      <a:accent1>
        <a:srgbClr val="492776"/>
      </a:accent1>
      <a:accent2>
        <a:srgbClr val="8D4996"/>
      </a:accent2>
      <a:accent3>
        <a:srgbClr val="482676"/>
      </a:accent3>
      <a:accent4>
        <a:srgbClr val="6BB6A8"/>
      </a:accent4>
      <a:accent5>
        <a:srgbClr val="F2C666"/>
      </a:accent5>
      <a:accent6>
        <a:srgbClr val="E8E0DA"/>
      </a:accent6>
      <a:hlink>
        <a:srgbClr val="492776"/>
      </a:hlink>
      <a:folHlink>
        <a:srgbClr val="8D49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U-EFS_Powerpoint_template 1" id="{C7EF245C-41A8-42DC-8AF3-DB6CCA8421A4}" vid="{2D1C865C-AC7E-4718-A03D-60D2EEA192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ce4dee4-4d7a-4815-862b-2672b80567dc">
      <Terms xmlns="http://schemas.microsoft.com/office/infopath/2007/PartnerControls"/>
    </lcf76f155ced4ddcb4097134ff3c332f>
    <TaxCatchAll xmlns="271f3c24-6274-4ba4-b98e-43db698baed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DD51FFE9C84A441AC844C46B70FEFC3" ma:contentTypeVersion="14" ma:contentTypeDescription="Create a new document." ma:contentTypeScope="" ma:versionID="dcbbc9c6cb81e251bb77d77b3e799115">
  <xsd:schema xmlns:xsd="http://www.w3.org/2001/XMLSchema" xmlns:xs="http://www.w3.org/2001/XMLSchema" xmlns:p="http://schemas.microsoft.com/office/2006/metadata/properties" xmlns:ns2="ace4dee4-4d7a-4815-862b-2672b80567dc" xmlns:ns3="271f3c24-6274-4ba4-b98e-43db698baede" targetNamespace="http://schemas.microsoft.com/office/2006/metadata/properties" ma:root="true" ma:fieldsID="0da1a421239ec05a54ec1d3d0081e4d3" ns2:_="" ns3:_="">
    <xsd:import namespace="ace4dee4-4d7a-4815-862b-2672b80567dc"/>
    <xsd:import namespace="271f3c24-6274-4ba4-b98e-43db698bae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e4dee4-4d7a-4815-862b-2672b80567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b737b4c-a8da-4a75-ad10-761ea969293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1f3c24-6274-4ba4-b98e-43db698baed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b136562-83ff-4318-898d-7f917b9de148}" ma:internalName="TaxCatchAll" ma:showField="CatchAllData" ma:web="271f3c24-6274-4ba4-b98e-43db698bae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105051-8213-46F2-9D26-5B4741ED3C9C}">
  <ds:schemaRefs>
    <ds:schemaRef ds:uri="http://schemas.microsoft.com/sharepoint/v3/contenttype/forms"/>
  </ds:schemaRefs>
</ds:datastoreItem>
</file>

<file path=customXml/itemProps2.xml><?xml version="1.0" encoding="utf-8"?>
<ds:datastoreItem xmlns:ds="http://schemas.openxmlformats.org/officeDocument/2006/customXml" ds:itemID="{DC3825F9-A2EC-48DF-89E8-DB860EED11C5}">
  <ds:schemaRefs>
    <ds:schemaRef ds:uri="271f3c24-6274-4ba4-b98e-43db698baede"/>
    <ds:schemaRef ds:uri="ace4dee4-4d7a-4815-862b-2672b80567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4BCFE01-BCBC-4495-809C-9B893EE8FDEF}"/>
</file>

<file path=docProps/app.xml><?xml version="1.0" encoding="utf-8"?>
<Properties xmlns="http://schemas.openxmlformats.org/officeDocument/2006/extended-properties" xmlns:vt="http://schemas.openxmlformats.org/officeDocument/2006/docPropsVTypes">
  <Template/>
  <TotalTime>1</TotalTime>
  <Words>1334</Words>
  <Application>Microsoft Office PowerPoint</Application>
  <PresentationFormat>Widescreen</PresentationFormat>
  <Paragraphs>193</Paragraphs>
  <Slides>14</Slides>
  <Notes>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5" baseType="lpstr">
      <vt:lpstr>Arial</vt:lpstr>
      <vt:lpstr>Arial Black</vt:lpstr>
      <vt:lpstr>Calibri</vt:lpstr>
      <vt:lpstr>Corbel</vt:lpstr>
      <vt:lpstr>Helvetica Neue</vt:lpstr>
      <vt:lpstr>Montserrat-Light</vt:lpstr>
      <vt:lpstr>Santander Micro Text SemiBold</vt:lpstr>
      <vt:lpstr>Times New Roman</vt:lpstr>
      <vt:lpstr>Wingdings</vt:lpstr>
      <vt:lpstr>HEU-EFS PowePoint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Matei Vulpe</dc:creator>
  <cp:lastModifiedBy>Martina Nesverova - AMIRES</cp:lastModifiedBy>
  <cp:revision>4</cp:revision>
  <dcterms:created xsi:type="dcterms:W3CDTF">2023-12-21T14:35:00Z</dcterms:created>
  <dcterms:modified xsi:type="dcterms:W3CDTF">2025-12-11T09:32:03Z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0x0101003DD51FFE9C84A441AC844C46B70FEFC3</vt:lpwstr>
  </property>
  <property fmtid="{D5CDD505-2E9C-101B-9397-08002B2CF9AE}" pid="3" name="MediaServiceImageTags">
    <vt:lpwstr/>
  </property>
</Properties>
</file>